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15"/>
  </p:notesMasterIdLst>
  <p:handoutMasterIdLst>
    <p:handoutMasterId r:id="rId16"/>
  </p:handoutMasterIdLst>
  <p:sldIdLst>
    <p:sldId id="281" r:id="rId5"/>
    <p:sldId id="354" r:id="rId6"/>
    <p:sldId id="361" r:id="rId7"/>
    <p:sldId id="353" r:id="rId8"/>
    <p:sldId id="362" r:id="rId9"/>
    <p:sldId id="363" r:id="rId10"/>
    <p:sldId id="364" r:id="rId11"/>
    <p:sldId id="365" r:id="rId12"/>
    <p:sldId id="283" r:id="rId13"/>
    <p:sldId id="35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60" userDrawn="1">
          <p15:clr>
            <a:srgbClr val="A4A3A4"/>
          </p15:clr>
        </p15:guide>
        <p15:guide id="2" pos="7392"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8700"/>
    <a:srgbClr val="DCAD02"/>
    <a:srgbClr val="DE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120" y="708"/>
      </p:cViewPr>
      <p:guideLst>
        <p:guide pos="360"/>
        <p:guide pos="7392"/>
        <p:guide orient="horz" pos="2160"/>
      </p:guideLst>
    </p:cSldViewPr>
  </p:slideViewPr>
  <p:notesTextViewPr>
    <p:cViewPr>
      <p:scale>
        <a:sx n="1" d="1"/>
        <a:sy n="1" d="1"/>
      </p:scale>
      <p:origin x="0" y="0"/>
    </p:cViewPr>
  </p:notesTextViewPr>
  <p:sorterViewPr>
    <p:cViewPr>
      <p:scale>
        <a:sx n="100" d="100"/>
        <a:sy n="100" d="100"/>
      </p:scale>
      <p:origin x="0" y="-48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5542B4-FA59-4B65-A1E8-9EF0DB411F49}"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n-US"/>
        </a:p>
      </dgm:t>
    </dgm:pt>
    <dgm:pt modelId="{C917B989-04DA-43B5-97FA-6668134E8D7A}">
      <dgm:prSet phldrT="[Text]"/>
      <dgm:spPr>
        <a:solidFill>
          <a:srgbClr val="92D050"/>
        </a:solidFill>
      </dgm:spPr>
      <dgm:t>
        <a:bodyPr/>
        <a:lstStyle/>
        <a:p>
          <a:r>
            <a:rPr lang="en-US" dirty="0">
              <a:solidFill>
                <a:schemeClr val="tx1"/>
              </a:solidFill>
            </a:rPr>
            <a:t>This is YOU</a:t>
          </a:r>
        </a:p>
      </dgm:t>
    </dgm:pt>
    <dgm:pt modelId="{1CB92892-6831-4F71-9D2E-7DF9C81AA3F9}" type="parTrans" cxnId="{BBF510AE-6AD3-4091-A1CC-51970D1419CC}">
      <dgm:prSet/>
      <dgm:spPr/>
      <dgm:t>
        <a:bodyPr/>
        <a:lstStyle/>
        <a:p>
          <a:endParaRPr lang="en-US"/>
        </a:p>
      </dgm:t>
    </dgm:pt>
    <dgm:pt modelId="{5328CCE7-50BB-47CE-95D5-87091E861003}" type="sibTrans" cxnId="{BBF510AE-6AD3-4091-A1CC-51970D1419CC}">
      <dgm:prSet/>
      <dgm:spPr/>
      <dgm:t>
        <a:bodyPr/>
        <a:lstStyle/>
        <a:p>
          <a:endParaRPr lang="en-US"/>
        </a:p>
      </dgm:t>
    </dgm:pt>
    <dgm:pt modelId="{4AE59658-74B4-4699-91A6-3D77F1AF1D4E}">
      <dgm:prSet phldrT="[Text]"/>
      <dgm:spPr>
        <a:solidFill>
          <a:srgbClr val="00B0F0"/>
        </a:solidFill>
      </dgm:spPr>
      <dgm:t>
        <a:bodyPr/>
        <a:lstStyle/>
        <a:p>
          <a:r>
            <a:rPr lang="en-US" dirty="0">
              <a:solidFill>
                <a:schemeClr val="tx1"/>
              </a:solidFill>
            </a:rPr>
            <a:t>Recruited Partner 1  </a:t>
          </a:r>
        </a:p>
        <a:p>
          <a:r>
            <a:rPr lang="en-US" dirty="0">
              <a:solidFill>
                <a:schemeClr val="tx1"/>
              </a:solidFill>
            </a:rPr>
            <a:t>10% Credit</a:t>
          </a:r>
        </a:p>
      </dgm:t>
    </dgm:pt>
    <dgm:pt modelId="{71C1BA73-478A-491A-9265-903BA5B17913}" type="parTrans" cxnId="{EE11A062-3168-4F14-A536-353DA0A8D305}">
      <dgm:prSet/>
      <dgm:spPr/>
      <dgm:t>
        <a:bodyPr/>
        <a:lstStyle/>
        <a:p>
          <a:endParaRPr lang="en-US"/>
        </a:p>
      </dgm:t>
    </dgm:pt>
    <dgm:pt modelId="{E6F7AA20-40FD-4487-B8A6-0C7A81D42C45}" type="sibTrans" cxnId="{EE11A062-3168-4F14-A536-353DA0A8D305}">
      <dgm:prSet/>
      <dgm:spPr/>
      <dgm:t>
        <a:bodyPr/>
        <a:lstStyle/>
        <a:p>
          <a:endParaRPr lang="en-US"/>
        </a:p>
      </dgm:t>
    </dgm:pt>
    <dgm:pt modelId="{B762AA87-328F-421A-8B39-937E1DA4CC89}">
      <dgm:prSet phldrT="[Text]"/>
      <dgm:spPr>
        <a:solidFill>
          <a:srgbClr val="00B0F0"/>
        </a:solidFill>
      </dgm:spPr>
      <dgm:t>
        <a:bodyPr/>
        <a:lstStyle/>
        <a:p>
          <a:r>
            <a:rPr lang="en-US" dirty="0">
              <a:solidFill>
                <a:schemeClr val="tx1"/>
              </a:solidFill>
            </a:rPr>
            <a:t>Recruited Partner 2 </a:t>
          </a:r>
        </a:p>
        <a:p>
          <a:r>
            <a:rPr lang="en-US" dirty="0">
              <a:solidFill>
                <a:schemeClr val="tx1"/>
              </a:solidFill>
            </a:rPr>
            <a:t>10% Credit</a:t>
          </a:r>
        </a:p>
      </dgm:t>
    </dgm:pt>
    <dgm:pt modelId="{597CE75A-B6A5-4BE2-BDED-6B1286FF15CA}" type="parTrans" cxnId="{F63161D8-881D-4569-9506-CF9FFD541B89}">
      <dgm:prSet/>
      <dgm:spPr/>
      <dgm:t>
        <a:bodyPr/>
        <a:lstStyle/>
        <a:p>
          <a:endParaRPr lang="en-US"/>
        </a:p>
      </dgm:t>
    </dgm:pt>
    <dgm:pt modelId="{0651FB54-8B34-4E73-B47B-EE1F22509000}" type="sibTrans" cxnId="{F63161D8-881D-4569-9506-CF9FFD541B89}">
      <dgm:prSet/>
      <dgm:spPr/>
      <dgm:t>
        <a:bodyPr/>
        <a:lstStyle/>
        <a:p>
          <a:endParaRPr lang="en-US"/>
        </a:p>
      </dgm:t>
    </dgm:pt>
    <dgm:pt modelId="{E541BE86-750F-4D42-865D-0108CCC6E510}">
      <dgm:prSet phldrT="[Text]"/>
      <dgm:spPr>
        <a:solidFill>
          <a:srgbClr val="00B0F0"/>
        </a:solidFill>
      </dgm:spPr>
      <dgm:t>
        <a:bodyPr/>
        <a:lstStyle/>
        <a:p>
          <a:r>
            <a:rPr lang="en-US" dirty="0">
              <a:solidFill>
                <a:schemeClr val="tx1"/>
              </a:solidFill>
            </a:rPr>
            <a:t>Recruited Partner 3 </a:t>
          </a:r>
        </a:p>
        <a:p>
          <a:r>
            <a:rPr lang="en-US" dirty="0">
              <a:solidFill>
                <a:schemeClr val="tx1"/>
              </a:solidFill>
            </a:rPr>
            <a:t>10% Credit</a:t>
          </a:r>
        </a:p>
      </dgm:t>
    </dgm:pt>
    <dgm:pt modelId="{7B7FD53F-4142-4DBB-8848-2DBFD1CCE11D}" type="parTrans" cxnId="{113667AD-2026-41DA-8315-46E5C629B434}">
      <dgm:prSet/>
      <dgm:spPr/>
      <dgm:t>
        <a:bodyPr/>
        <a:lstStyle/>
        <a:p>
          <a:endParaRPr lang="en-US"/>
        </a:p>
      </dgm:t>
    </dgm:pt>
    <dgm:pt modelId="{B567CBA7-1A56-4976-BF08-BF09B3EDC216}" type="sibTrans" cxnId="{113667AD-2026-41DA-8315-46E5C629B434}">
      <dgm:prSet/>
      <dgm:spPr/>
      <dgm:t>
        <a:bodyPr/>
        <a:lstStyle/>
        <a:p>
          <a:endParaRPr lang="en-US"/>
        </a:p>
      </dgm:t>
    </dgm:pt>
    <dgm:pt modelId="{E65CD57E-6BB1-4AC7-892D-999D0B7CE529}">
      <dgm:prSet/>
      <dgm:spPr>
        <a:solidFill>
          <a:schemeClr val="accent1"/>
        </a:solidFill>
      </dgm:spPr>
      <dgm:t>
        <a:bodyPr/>
        <a:lstStyle/>
        <a:p>
          <a:r>
            <a:rPr lang="en-US" dirty="0">
              <a:solidFill>
                <a:schemeClr val="tx1"/>
              </a:solidFill>
            </a:rPr>
            <a:t>Recruited Partner 1A 5% Credit</a:t>
          </a:r>
        </a:p>
      </dgm:t>
    </dgm:pt>
    <dgm:pt modelId="{FA70A5A5-9FF0-45DA-81A3-D78D62B655CD}" type="parTrans" cxnId="{FF7C5DF2-25BD-45A0-B5C3-E763334A3886}">
      <dgm:prSet/>
      <dgm:spPr/>
      <dgm:t>
        <a:bodyPr/>
        <a:lstStyle/>
        <a:p>
          <a:endParaRPr lang="en-US"/>
        </a:p>
      </dgm:t>
    </dgm:pt>
    <dgm:pt modelId="{23EFF36C-50D5-43DA-B70A-EB67878F827E}" type="sibTrans" cxnId="{FF7C5DF2-25BD-45A0-B5C3-E763334A3886}">
      <dgm:prSet/>
      <dgm:spPr/>
      <dgm:t>
        <a:bodyPr/>
        <a:lstStyle/>
        <a:p>
          <a:endParaRPr lang="en-US"/>
        </a:p>
      </dgm:t>
    </dgm:pt>
    <dgm:pt modelId="{82DD2F8F-566A-4DCF-B6D8-F56BCB419B35}">
      <dgm:prSet/>
      <dgm:spPr>
        <a:solidFill>
          <a:schemeClr val="accent1"/>
        </a:solidFill>
      </dgm:spPr>
      <dgm:t>
        <a:bodyPr/>
        <a:lstStyle/>
        <a:p>
          <a:r>
            <a:rPr lang="en-US" dirty="0">
              <a:solidFill>
                <a:schemeClr val="tx1"/>
              </a:solidFill>
            </a:rPr>
            <a:t>Recruited Partner 1B</a:t>
          </a:r>
        </a:p>
        <a:p>
          <a:r>
            <a:rPr lang="en-US" dirty="0">
              <a:solidFill>
                <a:schemeClr val="tx1"/>
              </a:solidFill>
            </a:rPr>
            <a:t> 5% Credit</a:t>
          </a:r>
        </a:p>
      </dgm:t>
    </dgm:pt>
    <dgm:pt modelId="{F8CFFF2B-B489-490A-9356-6F0B307691FE}" type="parTrans" cxnId="{F3BD0F52-98DA-40A3-B409-A3CBC9F1F607}">
      <dgm:prSet/>
      <dgm:spPr/>
      <dgm:t>
        <a:bodyPr/>
        <a:lstStyle/>
        <a:p>
          <a:endParaRPr lang="en-US"/>
        </a:p>
      </dgm:t>
    </dgm:pt>
    <dgm:pt modelId="{6649379D-AEF3-4A9C-94C1-72CF42A74B53}" type="sibTrans" cxnId="{F3BD0F52-98DA-40A3-B409-A3CBC9F1F607}">
      <dgm:prSet/>
      <dgm:spPr/>
      <dgm:t>
        <a:bodyPr/>
        <a:lstStyle/>
        <a:p>
          <a:endParaRPr lang="en-US"/>
        </a:p>
      </dgm:t>
    </dgm:pt>
    <dgm:pt modelId="{8265B9F9-633E-4C1F-BFF7-2EAA0DEFAEA3}">
      <dgm:prSet/>
      <dgm:spPr>
        <a:solidFill>
          <a:schemeClr val="accent1"/>
        </a:solidFill>
      </dgm:spPr>
      <dgm:t>
        <a:bodyPr/>
        <a:lstStyle/>
        <a:p>
          <a:r>
            <a:rPr lang="en-US" dirty="0">
              <a:solidFill>
                <a:schemeClr val="tx1"/>
              </a:solidFill>
            </a:rPr>
            <a:t>Recruited Partner 1C</a:t>
          </a:r>
        </a:p>
        <a:p>
          <a:r>
            <a:rPr lang="en-US" dirty="0">
              <a:solidFill>
                <a:schemeClr val="tx1"/>
              </a:solidFill>
            </a:rPr>
            <a:t>5% Credit</a:t>
          </a:r>
        </a:p>
      </dgm:t>
    </dgm:pt>
    <dgm:pt modelId="{D1FCC9B7-C9E5-4A23-99AA-7B0B34F491CB}" type="parTrans" cxnId="{6D90FC75-4CDB-4CD1-A6DC-51E0A13BC038}">
      <dgm:prSet/>
      <dgm:spPr/>
      <dgm:t>
        <a:bodyPr/>
        <a:lstStyle/>
        <a:p>
          <a:endParaRPr lang="en-US"/>
        </a:p>
      </dgm:t>
    </dgm:pt>
    <dgm:pt modelId="{7A67C560-4A2F-4642-BAD9-B8A5B8F432CA}" type="sibTrans" cxnId="{6D90FC75-4CDB-4CD1-A6DC-51E0A13BC038}">
      <dgm:prSet/>
      <dgm:spPr/>
      <dgm:t>
        <a:bodyPr/>
        <a:lstStyle/>
        <a:p>
          <a:endParaRPr lang="en-US"/>
        </a:p>
      </dgm:t>
    </dgm:pt>
    <dgm:pt modelId="{7A7DDA0D-0D77-4098-9EB6-3E4B26B42C50}">
      <dgm:prSet/>
      <dgm:spPr>
        <a:solidFill>
          <a:schemeClr val="accent1"/>
        </a:solidFill>
      </dgm:spPr>
      <dgm:t>
        <a:bodyPr/>
        <a:lstStyle/>
        <a:p>
          <a:r>
            <a:rPr lang="en-US" dirty="0">
              <a:solidFill>
                <a:schemeClr val="tx1"/>
              </a:solidFill>
            </a:rPr>
            <a:t>Recruited Partner 2A  5% Credit</a:t>
          </a:r>
        </a:p>
      </dgm:t>
    </dgm:pt>
    <dgm:pt modelId="{8E66069C-93E1-4579-9B56-69B05D2A5A0B}" type="parTrans" cxnId="{6FFAA2DB-0070-440A-8806-56906E81A671}">
      <dgm:prSet/>
      <dgm:spPr/>
      <dgm:t>
        <a:bodyPr/>
        <a:lstStyle/>
        <a:p>
          <a:endParaRPr lang="en-US"/>
        </a:p>
      </dgm:t>
    </dgm:pt>
    <dgm:pt modelId="{2FFB6348-0C03-496A-BB3A-5AB6CB5302FB}" type="sibTrans" cxnId="{6FFAA2DB-0070-440A-8806-56906E81A671}">
      <dgm:prSet/>
      <dgm:spPr/>
      <dgm:t>
        <a:bodyPr/>
        <a:lstStyle/>
        <a:p>
          <a:endParaRPr lang="en-US"/>
        </a:p>
      </dgm:t>
    </dgm:pt>
    <dgm:pt modelId="{F8EBA23A-A6C9-4B1E-AE03-2466ED370335}">
      <dgm:prSet/>
      <dgm:spPr>
        <a:solidFill>
          <a:schemeClr val="accent1"/>
        </a:solidFill>
      </dgm:spPr>
      <dgm:t>
        <a:bodyPr/>
        <a:lstStyle/>
        <a:p>
          <a:r>
            <a:rPr lang="en-US" dirty="0">
              <a:solidFill>
                <a:schemeClr val="tx1"/>
              </a:solidFill>
            </a:rPr>
            <a:t>Recruited Partner 2B 5% Credit</a:t>
          </a:r>
        </a:p>
      </dgm:t>
    </dgm:pt>
    <dgm:pt modelId="{C3099195-7CA1-40EB-B324-F1578F35B257}" type="parTrans" cxnId="{09381094-B652-4D4D-B2D9-FF6FE3922E54}">
      <dgm:prSet/>
      <dgm:spPr/>
      <dgm:t>
        <a:bodyPr/>
        <a:lstStyle/>
        <a:p>
          <a:endParaRPr lang="en-US"/>
        </a:p>
      </dgm:t>
    </dgm:pt>
    <dgm:pt modelId="{404903FB-3151-4138-B527-C3D930CBD4F2}" type="sibTrans" cxnId="{09381094-B652-4D4D-B2D9-FF6FE3922E54}">
      <dgm:prSet/>
      <dgm:spPr/>
      <dgm:t>
        <a:bodyPr/>
        <a:lstStyle/>
        <a:p>
          <a:endParaRPr lang="en-US"/>
        </a:p>
      </dgm:t>
    </dgm:pt>
    <dgm:pt modelId="{8DCAA199-DE0C-49FD-8AD4-E314E0D64045}">
      <dgm:prSet/>
      <dgm:spPr>
        <a:solidFill>
          <a:schemeClr val="accent1"/>
        </a:solidFill>
      </dgm:spPr>
      <dgm:t>
        <a:bodyPr/>
        <a:lstStyle/>
        <a:p>
          <a:r>
            <a:rPr lang="en-US" dirty="0">
              <a:solidFill>
                <a:schemeClr val="tx1"/>
              </a:solidFill>
            </a:rPr>
            <a:t>Recruited Partner 2C  5% Credit</a:t>
          </a:r>
        </a:p>
      </dgm:t>
    </dgm:pt>
    <dgm:pt modelId="{B4A61DBE-C6C5-4F95-AFDB-C96A26B7E8E8}" type="parTrans" cxnId="{C63AB1E0-B863-46BB-994A-68A38A8C9434}">
      <dgm:prSet/>
      <dgm:spPr/>
      <dgm:t>
        <a:bodyPr/>
        <a:lstStyle/>
        <a:p>
          <a:endParaRPr lang="en-US"/>
        </a:p>
      </dgm:t>
    </dgm:pt>
    <dgm:pt modelId="{E37E1709-6BCD-4938-8429-93F800A7D487}" type="sibTrans" cxnId="{C63AB1E0-B863-46BB-994A-68A38A8C9434}">
      <dgm:prSet/>
      <dgm:spPr/>
      <dgm:t>
        <a:bodyPr/>
        <a:lstStyle/>
        <a:p>
          <a:endParaRPr lang="en-US"/>
        </a:p>
      </dgm:t>
    </dgm:pt>
    <dgm:pt modelId="{EC812C4D-C7F2-4596-9C4B-5DF42A986CEE}">
      <dgm:prSet/>
      <dgm:spPr>
        <a:solidFill>
          <a:schemeClr val="accent1"/>
        </a:solidFill>
      </dgm:spPr>
      <dgm:t>
        <a:bodyPr/>
        <a:lstStyle/>
        <a:p>
          <a:r>
            <a:rPr lang="en-US" b="0" dirty="0">
              <a:solidFill>
                <a:schemeClr val="tx1"/>
              </a:solidFill>
            </a:rPr>
            <a:t>Recruited Partner 3A </a:t>
          </a:r>
        </a:p>
        <a:p>
          <a:r>
            <a:rPr lang="en-US" b="0" dirty="0">
              <a:solidFill>
                <a:schemeClr val="tx1"/>
              </a:solidFill>
            </a:rPr>
            <a:t>5% Credit</a:t>
          </a:r>
        </a:p>
      </dgm:t>
    </dgm:pt>
    <dgm:pt modelId="{4452D21E-C274-44CA-A59F-0808DF6B9AB6}" type="parTrans" cxnId="{8A99CB10-DA1F-40E7-95A1-EA73CF541FBC}">
      <dgm:prSet/>
      <dgm:spPr/>
      <dgm:t>
        <a:bodyPr/>
        <a:lstStyle/>
        <a:p>
          <a:endParaRPr lang="en-US"/>
        </a:p>
      </dgm:t>
    </dgm:pt>
    <dgm:pt modelId="{9888476F-A738-4FF0-9BA2-91BBD1F150A7}" type="sibTrans" cxnId="{8A99CB10-DA1F-40E7-95A1-EA73CF541FBC}">
      <dgm:prSet/>
      <dgm:spPr/>
      <dgm:t>
        <a:bodyPr/>
        <a:lstStyle/>
        <a:p>
          <a:endParaRPr lang="en-US"/>
        </a:p>
      </dgm:t>
    </dgm:pt>
    <dgm:pt modelId="{634B8183-9B4F-4064-95A5-71AAEF195FF6}">
      <dgm:prSet/>
      <dgm:spPr>
        <a:solidFill>
          <a:schemeClr val="accent1"/>
        </a:solidFill>
      </dgm:spPr>
      <dgm:t>
        <a:bodyPr/>
        <a:lstStyle/>
        <a:p>
          <a:r>
            <a:rPr lang="en-US" dirty="0">
              <a:solidFill>
                <a:schemeClr val="tx1"/>
              </a:solidFill>
            </a:rPr>
            <a:t>Recruited Partner 3B</a:t>
          </a:r>
        </a:p>
        <a:p>
          <a:r>
            <a:rPr lang="en-US" dirty="0">
              <a:solidFill>
                <a:schemeClr val="tx1"/>
              </a:solidFill>
            </a:rPr>
            <a:t> 5% Credit</a:t>
          </a:r>
        </a:p>
      </dgm:t>
    </dgm:pt>
    <dgm:pt modelId="{D032C7B8-1207-41A1-BE4C-BA1134CFA19D}" type="parTrans" cxnId="{99A0AB23-BB61-4AC6-B127-82ACE99AC3E0}">
      <dgm:prSet/>
      <dgm:spPr/>
      <dgm:t>
        <a:bodyPr/>
        <a:lstStyle/>
        <a:p>
          <a:endParaRPr lang="en-US"/>
        </a:p>
      </dgm:t>
    </dgm:pt>
    <dgm:pt modelId="{8430AE58-C931-4663-808E-54F602B9493A}" type="sibTrans" cxnId="{99A0AB23-BB61-4AC6-B127-82ACE99AC3E0}">
      <dgm:prSet/>
      <dgm:spPr/>
      <dgm:t>
        <a:bodyPr/>
        <a:lstStyle/>
        <a:p>
          <a:endParaRPr lang="en-US"/>
        </a:p>
      </dgm:t>
    </dgm:pt>
    <dgm:pt modelId="{AA6C3BE0-3250-436D-9878-DDACAE28D4B9}">
      <dgm:prSet/>
      <dgm:spPr>
        <a:solidFill>
          <a:schemeClr val="accent1"/>
        </a:solidFill>
      </dgm:spPr>
      <dgm:t>
        <a:bodyPr/>
        <a:lstStyle/>
        <a:p>
          <a:r>
            <a:rPr lang="en-US" dirty="0">
              <a:solidFill>
                <a:schemeClr val="tx1"/>
              </a:solidFill>
            </a:rPr>
            <a:t>Recruited Partner 3C </a:t>
          </a:r>
        </a:p>
        <a:p>
          <a:r>
            <a:rPr lang="en-US" dirty="0">
              <a:solidFill>
                <a:schemeClr val="tx1"/>
              </a:solidFill>
            </a:rPr>
            <a:t>5% Credit</a:t>
          </a:r>
        </a:p>
      </dgm:t>
    </dgm:pt>
    <dgm:pt modelId="{3D263A06-039A-489A-ACE7-A4A54ECA22D2}" type="parTrans" cxnId="{E976AFB1-AA2F-4B32-AECD-9A7297AD5AE8}">
      <dgm:prSet/>
      <dgm:spPr/>
      <dgm:t>
        <a:bodyPr/>
        <a:lstStyle/>
        <a:p>
          <a:endParaRPr lang="en-US"/>
        </a:p>
      </dgm:t>
    </dgm:pt>
    <dgm:pt modelId="{C690C5AB-21E1-45E6-90AC-D66A20795710}" type="sibTrans" cxnId="{E976AFB1-AA2F-4B32-AECD-9A7297AD5AE8}">
      <dgm:prSet/>
      <dgm:spPr/>
      <dgm:t>
        <a:bodyPr/>
        <a:lstStyle/>
        <a:p>
          <a:endParaRPr lang="en-US"/>
        </a:p>
      </dgm:t>
    </dgm:pt>
    <dgm:pt modelId="{787189A7-8582-4DC1-B57D-26788836F9F8}" type="pres">
      <dgm:prSet presAssocID="{105542B4-FA59-4B65-A1E8-9EF0DB411F49}" presName="hierChild1" presStyleCnt="0">
        <dgm:presLayoutVars>
          <dgm:orgChart val="1"/>
          <dgm:chPref val="1"/>
          <dgm:dir/>
          <dgm:animOne val="branch"/>
          <dgm:animLvl val="lvl"/>
          <dgm:resizeHandles/>
        </dgm:presLayoutVars>
      </dgm:prSet>
      <dgm:spPr/>
      <dgm:t>
        <a:bodyPr/>
        <a:lstStyle/>
        <a:p>
          <a:endParaRPr lang="en-US"/>
        </a:p>
      </dgm:t>
    </dgm:pt>
    <dgm:pt modelId="{13FDFCD0-B76F-4F96-9D81-3A3958FE1431}" type="pres">
      <dgm:prSet presAssocID="{C917B989-04DA-43B5-97FA-6668134E8D7A}" presName="hierRoot1" presStyleCnt="0">
        <dgm:presLayoutVars>
          <dgm:hierBranch val="init"/>
        </dgm:presLayoutVars>
      </dgm:prSet>
      <dgm:spPr/>
    </dgm:pt>
    <dgm:pt modelId="{96A08DEE-3207-48C6-AFC4-61ED96B6D04B}" type="pres">
      <dgm:prSet presAssocID="{C917B989-04DA-43B5-97FA-6668134E8D7A}" presName="rootComposite1" presStyleCnt="0"/>
      <dgm:spPr/>
    </dgm:pt>
    <dgm:pt modelId="{363E33C0-7A65-4F8E-ADAD-AE5ABFF62E3B}" type="pres">
      <dgm:prSet presAssocID="{C917B989-04DA-43B5-97FA-6668134E8D7A}" presName="rootText1" presStyleLbl="node0" presStyleIdx="0" presStyleCnt="1" custScaleX="152533" custLinFactNeighborX="-4253">
        <dgm:presLayoutVars>
          <dgm:chPref val="3"/>
        </dgm:presLayoutVars>
      </dgm:prSet>
      <dgm:spPr/>
      <dgm:t>
        <a:bodyPr/>
        <a:lstStyle/>
        <a:p>
          <a:endParaRPr lang="en-US"/>
        </a:p>
      </dgm:t>
    </dgm:pt>
    <dgm:pt modelId="{74922BD0-3FBD-44F7-9F4A-143CF698870E}" type="pres">
      <dgm:prSet presAssocID="{C917B989-04DA-43B5-97FA-6668134E8D7A}" presName="rootConnector1" presStyleLbl="node1" presStyleIdx="0" presStyleCnt="0"/>
      <dgm:spPr/>
      <dgm:t>
        <a:bodyPr/>
        <a:lstStyle/>
        <a:p>
          <a:endParaRPr lang="en-US"/>
        </a:p>
      </dgm:t>
    </dgm:pt>
    <dgm:pt modelId="{F76AF21B-7CE0-480E-B105-9CB0D0843AF9}" type="pres">
      <dgm:prSet presAssocID="{C917B989-04DA-43B5-97FA-6668134E8D7A}" presName="hierChild2" presStyleCnt="0"/>
      <dgm:spPr/>
    </dgm:pt>
    <dgm:pt modelId="{545950C0-60D3-4939-AC75-87C4BEDE9E9D}" type="pres">
      <dgm:prSet presAssocID="{71C1BA73-478A-491A-9265-903BA5B17913}" presName="Name37" presStyleLbl="parChTrans1D2" presStyleIdx="0" presStyleCnt="3"/>
      <dgm:spPr/>
      <dgm:t>
        <a:bodyPr/>
        <a:lstStyle/>
        <a:p>
          <a:endParaRPr lang="en-US"/>
        </a:p>
      </dgm:t>
    </dgm:pt>
    <dgm:pt modelId="{82F55A9B-BC09-4E6F-8E2F-D90E4E6CB010}" type="pres">
      <dgm:prSet presAssocID="{4AE59658-74B4-4699-91A6-3D77F1AF1D4E}" presName="hierRoot2" presStyleCnt="0">
        <dgm:presLayoutVars>
          <dgm:hierBranch val="init"/>
        </dgm:presLayoutVars>
      </dgm:prSet>
      <dgm:spPr/>
    </dgm:pt>
    <dgm:pt modelId="{C6297701-9197-4978-BB91-4AE718883F50}" type="pres">
      <dgm:prSet presAssocID="{4AE59658-74B4-4699-91A6-3D77F1AF1D4E}" presName="rootComposite" presStyleCnt="0"/>
      <dgm:spPr/>
    </dgm:pt>
    <dgm:pt modelId="{43423D10-DC13-49C6-8C68-994166464995}" type="pres">
      <dgm:prSet presAssocID="{4AE59658-74B4-4699-91A6-3D77F1AF1D4E}" presName="rootText" presStyleLbl="node2" presStyleIdx="0" presStyleCnt="3" custScaleX="149659" custLinFactX="-18620" custLinFactNeighborX="-100000">
        <dgm:presLayoutVars>
          <dgm:chPref val="3"/>
        </dgm:presLayoutVars>
      </dgm:prSet>
      <dgm:spPr/>
      <dgm:t>
        <a:bodyPr/>
        <a:lstStyle/>
        <a:p>
          <a:endParaRPr lang="en-US"/>
        </a:p>
      </dgm:t>
    </dgm:pt>
    <dgm:pt modelId="{88995673-6745-45CC-9FFA-C58E8E7198AA}" type="pres">
      <dgm:prSet presAssocID="{4AE59658-74B4-4699-91A6-3D77F1AF1D4E}" presName="rootConnector" presStyleLbl="node2" presStyleIdx="0" presStyleCnt="3"/>
      <dgm:spPr/>
      <dgm:t>
        <a:bodyPr/>
        <a:lstStyle/>
        <a:p>
          <a:endParaRPr lang="en-US"/>
        </a:p>
      </dgm:t>
    </dgm:pt>
    <dgm:pt modelId="{45D0A34B-CC60-4C39-9FA6-F1D38CFB5B1C}" type="pres">
      <dgm:prSet presAssocID="{4AE59658-74B4-4699-91A6-3D77F1AF1D4E}" presName="hierChild4" presStyleCnt="0"/>
      <dgm:spPr/>
    </dgm:pt>
    <dgm:pt modelId="{263CEABB-85C1-46E4-B7EF-4896CB1A25DB}" type="pres">
      <dgm:prSet presAssocID="{FA70A5A5-9FF0-45DA-81A3-D78D62B655CD}" presName="Name37" presStyleLbl="parChTrans1D3" presStyleIdx="0" presStyleCnt="9"/>
      <dgm:spPr/>
      <dgm:t>
        <a:bodyPr/>
        <a:lstStyle/>
        <a:p>
          <a:endParaRPr lang="en-US"/>
        </a:p>
      </dgm:t>
    </dgm:pt>
    <dgm:pt modelId="{4D32F17E-0D82-431E-ADCA-52186493D5C5}" type="pres">
      <dgm:prSet presAssocID="{E65CD57E-6BB1-4AC7-892D-999D0B7CE529}" presName="hierRoot2" presStyleCnt="0">
        <dgm:presLayoutVars>
          <dgm:hierBranch val="init"/>
        </dgm:presLayoutVars>
      </dgm:prSet>
      <dgm:spPr/>
    </dgm:pt>
    <dgm:pt modelId="{D60C76F5-5BAA-4584-8265-7D10C83D3777}" type="pres">
      <dgm:prSet presAssocID="{E65CD57E-6BB1-4AC7-892D-999D0B7CE529}" presName="rootComposite" presStyleCnt="0"/>
      <dgm:spPr/>
    </dgm:pt>
    <dgm:pt modelId="{F59B9136-27AB-447C-B978-22294242932A}" type="pres">
      <dgm:prSet presAssocID="{E65CD57E-6BB1-4AC7-892D-999D0B7CE529}" presName="rootText" presStyleLbl="node3" presStyleIdx="0" presStyleCnt="9" custScaleX="127090" custLinFactX="-4591" custLinFactNeighborX="-100000" custLinFactNeighborY="-8018">
        <dgm:presLayoutVars>
          <dgm:chPref val="3"/>
        </dgm:presLayoutVars>
      </dgm:prSet>
      <dgm:spPr/>
      <dgm:t>
        <a:bodyPr/>
        <a:lstStyle/>
        <a:p>
          <a:endParaRPr lang="en-US"/>
        </a:p>
      </dgm:t>
    </dgm:pt>
    <dgm:pt modelId="{BC4BBEF4-BC4F-40FC-8C89-B8E482BF30C1}" type="pres">
      <dgm:prSet presAssocID="{E65CD57E-6BB1-4AC7-892D-999D0B7CE529}" presName="rootConnector" presStyleLbl="node3" presStyleIdx="0" presStyleCnt="9"/>
      <dgm:spPr/>
      <dgm:t>
        <a:bodyPr/>
        <a:lstStyle/>
        <a:p>
          <a:endParaRPr lang="en-US"/>
        </a:p>
      </dgm:t>
    </dgm:pt>
    <dgm:pt modelId="{53ADB438-8B1B-45B3-A955-FD03809F8668}" type="pres">
      <dgm:prSet presAssocID="{E65CD57E-6BB1-4AC7-892D-999D0B7CE529}" presName="hierChild4" presStyleCnt="0"/>
      <dgm:spPr/>
    </dgm:pt>
    <dgm:pt modelId="{4F8B1EE5-8D50-4AD5-9FBD-AB28422715A2}" type="pres">
      <dgm:prSet presAssocID="{E65CD57E-6BB1-4AC7-892D-999D0B7CE529}" presName="hierChild5" presStyleCnt="0"/>
      <dgm:spPr/>
    </dgm:pt>
    <dgm:pt modelId="{BA3688CA-7A30-4462-A266-EB6630DF83E5}" type="pres">
      <dgm:prSet presAssocID="{F8CFFF2B-B489-490A-9356-6F0B307691FE}" presName="Name37" presStyleLbl="parChTrans1D3" presStyleIdx="1" presStyleCnt="9"/>
      <dgm:spPr/>
      <dgm:t>
        <a:bodyPr/>
        <a:lstStyle/>
        <a:p>
          <a:endParaRPr lang="en-US"/>
        </a:p>
      </dgm:t>
    </dgm:pt>
    <dgm:pt modelId="{FCDB9D08-B00D-46BE-AB15-ABD9E095823E}" type="pres">
      <dgm:prSet presAssocID="{82DD2F8F-566A-4DCF-B6D8-F56BCB419B35}" presName="hierRoot2" presStyleCnt="0">
        <dgm:presLayoutVars>
          <dgm:hierBranch val="init"/>
        </dgm:presLayoutVars>
      </dgm:prSet>
      <dgm:spPr/>
    </dgm:pt>
    <dgm:pt modelId="{47ADEF78-9385-4FBD-9680-74E14B71752B}" type="pres">
      <dgm:prSet presAssocID="{82DD2F8F-566A-4DCF-B6D8-F56BCB419B35}" presName="rootComposite" presStyleCnt="0"/>
      <dgm:spPr/>
    </dgm:pt>
    <dgm:pt modelId="{C72AE57A-5401-4947-B9B3-F0CD75534DFF}" type="pres">
      <dgm:prSet presAssocID="{82DD2F8F-566A-4DCF-B6D8-F56BCB419B35}" presName="rootText" presStyleLbl="node3" presStyleIdx="1" presStyleCnt="9" custScaleX="123086" custLinFactX="-2756" custLinFactNeighborX="-100000" custLinFactNeighborY="-4860">
        <dgm:presLayoutVars>
          <dgm:chPref val="3"/>
        </dgm:presLayoutVars>
      </dgm:prSet>
      <dgm:spPr/>
      <dgm:t>
        <a:bodyPr/>
        <a:lstStyle/>
        <a:p>
          <a:endParaRPr lang="en-US"/>
        </a:p>
      </dgm:t>
    </dgm:pt>
    <dgm:pt modelId="{EBB6AAC1-C57E-4EFC-A792-A85A7332987D}" type="pres">
      <dgm:prSet presAssocID="{82DD2F8F-566A-4DCF-B6D8-F56BCB419B35}" presName="rootConnector" presStyleLbl="node3" presStyleIdx="1" presStyleCnt="9"/>
      <dgm:spPr/>
      <dgm:t>
        <a:bodyPr/>
        <a:lstStyle/>
        <a:p>
          <a:endParaRPr lang="en-US"/>
        </a:p>
      </dgm:t>
    </dgm:pt>
    <dgm:pt modelId="{CA5324E9-3104-4AF1-AAFB-DEB1DDDCB0FE}" type="pres">
      <dgm:prSet presAssocID="{82DD2F8F-566A-4DCF-B6D8-F56BCB419B35}" presName="hierChild4" presStyleCnt="0"/>
      <dgm:spPr/>
    </dgm:pt>
    <dgm:pt modelId="{C3641E79-0C74-4E6F-89B9-3D7604337236}" type="pres">
      <dgm:prSet presAssocID="{82DD2F8F-566A-4DCF-B6D8-F56BCB419B35}" presName="hierChild5" presStyleCnt="0"/>
      <dgm:spPr/>
    </dgm:pt>
    <dgm:pt modelId="{0B606471-392D-48E9-870F-C182D25999F3}" type="pres">
      <dgm:prSet presAssocID="{D1FCC9B7-C9E5-4A23-99AA-7B0B34F491CB}" presName="Name37" presStyleLbl="parChTrans1D3" presStyleIdx="2" presStyleCnt="9"/>
      <dgm:spPr/>
      <dgm:t>
        <a:bodyPr/>
        <a:lstStyle/>
        <a:p>
          <a:endParaRPr lang="en-US"/>
        </a:p>
      </dgm:t>
    </dgm:pt>
    <dgm:pt modelId="{A4EEA5E3-E1A3-4DFF-91AD-9E575626E598}" type="pres">
      <dgm:prSet presAssocID="{8265B9F9-633E-4C1F-BFF7-2EAA0DEFAEA3}" presName="hierRoot2" presStyleCnt="0">
        <dgm:presLayoutVars>
          <dgm:hierBranch val="init"/>
        </dgm:presLayoutVars>
      </dgm:prSet>
      <dgm:spPr/>
    </dgm:pt>
    <dgm:pt modelId="{21DC16C3-852C-4286-9D6E-0BB39BBECBEA}" type="pres">
      <dgm:prSet presAssocID="{8265B9F9-633E-4C1F-BFF7-2EAA0DEFAEA3}" presName="rootComposite" presStyleCnt="0"/>
      <dgm:spPr/>
    </dgm:pt>
    <dgm:pt modelId="{CA1A951F-74F0-48E8-B1B9-6DF5AC59752D}" type="pres">
      <dgm:prSet presAssocID="{8265B9F9-633E-4C1F-BFF7-2EAA0DEFAEA3}" presName="rootText" presStyleLbl="node3" presStyleIdx="2" presStyleCnt="9" custScaleX="130535" custLinFactX="-6314" custLinFactNeighborX="-100000" custLinFactNeighborY="138">
        <dgm:presLayoutVars>
          <dgm:chPref val="3"/>
        </dgm:presLayoutVars>
      </dgm:prSet>
      <dgm:spPr/>
      <dgm:t>
        <a:bodyPr/>
        <a:lstStyle/>
        <a:p>
          <a:endParaRPr lang="en-US"/>
        </a:p>
      </dgm:t>
    </dgm:pt>
    <dgm:pt modelId="{20974C5A-4E81-4EAB-8720-C38CD37F328A}" type="pres">
      <dgm:prSet presAssocID="{8265B9F9-633E-4C1F-BFF7-2EAA0DEFAEA3}" presName="rootConnector" presStyleLbl="node3" presStyleIdx="2" presStyleCnt="9"/>
      <dgm:spPr/>
      <dgm:t>
        <a:bodyPr/>
        <a:lstStyle/>
        <a:p>
          <a:endParaRPr lang="en-US"/>
        </a:p>
      </dgm:t>
    </dgm:pt>
    <dgm:pt modelId="{60CBE087-12E3-49A1-8D63-A8C89E535031}" type="pres">
      <dgm:prSet presAssocID="{8265B9F9-633E-4C1F-BFF7-2EAA0DEFAEA3}" presName="hierChild4" presStyleCnt="0"/>
      <dgm:spPr/>
    </dgm:pt>
    <dgm:pt modelId="{75488924-F76A-488D-978F-0B3FADCFA984}" type="pres">
      <dgm:prSet presAssocID="{8265B9F9-633E-4C1F-BFF7-2EAA0DEFAEA3}" presName="hierChild5" presStyleCnt="0"/>
      <dgm:spPr/>
    </dgm:pt>
    <dgm:pt modelId="{2BD720A7-2B55-4496-8952-72F7A4C4AEDE}" type="pres">
      <dgm:prSet presAssocID="{4AE59658-74B4-4699-91A6-3D77F1AF1D4E}" presName="hierChild5" presStyleCnt="0"/>
      <dgm:spPr/>
    </dgm:pt>
    <dgm:pt modelId="{FB4973E3-C808-4978-BD96-930ADD6CA656}" type="pres">
      <dgm:prSet presAssocID="{597CE75A-B6A5-4BE2-BDED-6B1286FF15CA}" presName="Name37" presStyleLbl="parChTrans1D2" presStyleIdx="1" presStyleCnt="3"/>
      <dgm:spPr/>
      <dgm:t>
        <a:bodyPr/>
        <a:lstStyle/>
        <a:p>
          <a:endParaRPr lang="en-US"/>
        </a:p>
      </dgm:t>
    </dgm:pt>
    <dgm:pt modelId="{21294506-40B2-4F20-9FE5-BEE20DCBE102}" type="pres">
      <dgm:prSet presAssocID="{B762AA87-328F-421A-8B39-937E1DA4CC89}" presName="hierRoot2" presStyleCnt="0">
        <dgm:presLayoutVars>
          <dgm:hierBranch val="init"/>
        </dgm:presLayoutVars>
      </dgm:prSet>
      <dgm:spPr/>
    </dgm:pt>
    <dgm:pt modelId="{F5B4A15D-08EC-471C-A4E8-47F9235715E4}" type="pres">
      <dgm:prSet presAssocID="{B762AA87-328F-421A-8B39-937E1DA4CC89}" presName="rootComposite" presStyleCnt="0"/>
      <dgm:spPr/>
    </dgm:pt>
    <dgm:pt modelId="{4926245C-FC00-48BD-8DCE-D6314326E41D}" type="pres">
      <dgm:prSet presAssocID="{B762AA87-328F-421A-8B39-937E1DA4CC89}" presName="rootText" presStyleLbl="node2" presStyleIdx="1" presStyleCnt="3" custScaleX="154793" custLinFactNeighborX="2104">
        <dgm:presLayoutVars>
          <dgm:chPref val="3"/>
        </dgm:presLayoutVars>
      </dgm:prSet>
      <dgm:spPr/>
      <dgm:t>
        <a:bodyPr/>
        <a:lstStyle/>
        <a:p>
          <a:endParaRPr lang="en-US"/>
        </a:p>
      </dgm:t>
    </dgm:pt>
    <dgm:pt modelId="{155E364D-3964-413C-A62C-B63A402A89AA}" type="pres">
      <dgm:prSet presAssocID="{B762AA87-328F-421A-8B39-937E1DA4CC89}" presName="rootConnector" presStyleLbl="node2" presStyleIdx="1" presStyleCnt="3"/>
      <dgm:spPr/>
      <dgm:t>
        <a:bodyPr/>
        <a:lstStyle/>
        <a:p>
          <a:endParaRPr lang="en-US"/>
        </a:p>
      </dgm:t>
    </dgm:pt>
    <dgm:pt modelId="{25414E72-058F-46DE-BEC7-1010C9C1D34C}" type="pres">
      <dgm:prSet presAssocID="{B762AA87-328F-421A-8B39-937E1DA4CC89}" presName="hierChild4" presStyleCnt="0"/>
      <dgm:spPr/>
    </dgm:pt>
    <dgm:pt modelId="{A3C1D357-187B-47C5-9F55-A5F49FEA814C}" type="pres">
      <dgm:prSet presAssocID="{8E66069C-93E1-4579-9B56-69B05D2A5A0B}" presName="Name37" presStyleLbl="parChTrans1D3" presStyleIdx="3" presStyleCnt="9"/>
      <dgm:spPr/>
      <dgm:t>
        <a:bodyPr/>
        <a:lstStyle/>
        <a:p>
          <a:endParaRPr lang="en-US"/>
        </a:p>
      </dgm:t>
    </dgm:pt>
    <dgm:pt modelId="{9A894928-A68C-4714-AD9F-2A02FB5BAF34}" type="pres">
      <dgm:prSet presAssocID="{7A7DDA0D-0D77-4098-9EB6-3E4B26B42C50}" presName="hierRoot2" presStyleCnt="0">
        <dgm:presLayoutVars>
          <dgm:hierBranch val="init"/>
        </dgm:presLayoutVars>
      </dgm:prSet>
      <dgm:spPr/>
    </dgm:pt>
    <dgm:pt modelId="{CD87A593-E465-4862-A2D9-C8F7179468C8}" type="pres">
      <dgm:prSet presAssocID="{7A7DDA0D-0D77-4098-9EB6-3E4B26B42C50}" presName="rootComposite" presStyleCnt="0"/>
      <dgm:spPr/>
    </dgm:pt>
    <dgm:pt modelId="{108EF34C-9E27-4AE9-9151-C8CB984EB037}" type="pres">
      <dgm:prSet presAssocID="{7A7DDA0D-0D77-4098-9EB6-3E4B26B42C50}" presName="rootText" presStyleLbl="node3" presStyleIdx="3" presStyleCnt="9" custScaleX="128084">
        <dgm:presLayoutVars>
          <dgm:chPref val="3"/>
        </dgm:presLayoutVars>
      </dgm:prSet>
      <dgm:spPr/>
      <dgm:t>
        <a:bodyPr/>
        <a:lstStyle/>
        <a:p>
          <a:endParaRPr lang="en-US"/>
        </a:p>
      </dgm:t>
    </dgm:pt>
    <dgm:pt modelId="{5A6BAC4D-F693-4567-ADA7-BD09BEA7809C}" type="pres">
      <dgm:prSet presAssocID="{7A7DDA0D-0D77-4098-9EB6-3E4B26B42C50}" presName="rootConnector" presStyleLbl="node3" presStyleIdx="3" presStyleCnt="9"/>
      <dgm:spPr/>
      <dgm:t>
        <a:bodyPr/>
        <a:lstStyle/>
        <a:p>
          <a:endParaRPr lang="en-US"/>
        </a:p>
      </dgm:t>
    </dgm:pt>
    <dgm:pt modelId="{E2C75647-22FF-4199-A109-6E747F6710F3}" type="pres">
      <dgm:prSet presAssocID="{7A7DDA0D-0D77-4098-9EB6-3E4B26B42C50}" presName="hierChild4" presStyleCnt="0"/>
      <dgm:spPr/>
    </dgm:pt>
    <dgm:pt modelId="{92B7D96F-AC42-4FAA-8738-067C2087D8C4}" type="pres">
      <dgm:prSet presAssocID="{7A7DDA0D-0D77-4098-9EB6-3E4B26B42C50}" presName="hierChild5" presStyleCnt="0"/>
      <dgm:spPr/>
    </dgm:pt>
    <dgm:pt modelId="{B3D5F501-7A28-46D1-8916-D8FE2B961E48}" type="pres">
      <dgm:prSet presAssocID="{C3099195-7CA1-40EB-B324-F1578F35B257}" presName="Name37" presStyleLbl="parChTrans1D3" presStyleIdx="4" presStyleCnt="9"/>
      <dgm:spPr/>
      <dgm:t>
        <a:bodyPr/>
        <a:lstStyle/>
        <a:p>
          <a:endParaRPr lang="en-US"/>
        </a:p>
      </dgm:t>
    </dgm:pt>
    <dgm:pt modelId="{9203FDE5-0EBB-421A-8076-2A5604DAC448}" type="pres">
      <dgm:prSet presAssocID="{F8EBA23A-A6C9-4B1E-AE03-2466ED370335}" presName="hierRoot2" presStyleCnt="0">
        <dgm:presLayoutVars>
          <dgm:hierBranch val="init"/>
        </dgm:presLayoutVars>
      </dgm:prSet>
      <dgm:spPr/>
    </dgm:pt>
    <dgm:pt modelId="{366A5262-F4E2-45BD-A3E7-5BD0D2D7B950}" type="pres">
      <dgm:prSet presAssocID="{F8EBA23A-A6C9-4B1E-AE03-2466ED370335}" presName="rootComposite" presStyleCnt="0"/>
      <dgm:spPr/>
    </dgm:pt>
    <dgm:pt modelId="{8570E3B3-A69E-4B42-B4F8-710A2589BA91}" type="pres">
      <dgm:prSet presAssocID="{F8EBA23A-A6C9-4B1E-AE03-2466ED370335}" presName="rootText" presStyleLbl="node3" presStyleIdx="4" presStyleCnt="9" custScaleX="126731">
        <dgm:presLayoutVars>
          <dgm:chPref val="3"/>
        </dgm:presLayoutVars>
      </dgm:prSet>
      <dgm:spPr/>
      <dgm:t>
        <a:bodyPr/>
        <a:lstStyle/>
        <a:p>
          <a:endParaRPr lang="en-US"/>
        </a:p>
      </dgm:t>
    </dgm:pt>
    <dgm:pt modelId="{F313854D-9ECD-4E3B-9193-DE879523D559}" type="pres">
      <dgm:prSet presAssocID="{F8EBA23A-A6C9-4B1E-AE03-2466ED370335}" presName="rootConnector" presStyleLbl="node3" presStyleIdx="4" presStyleCnt="9"/>
      <dgm:spPr/>
      <dgm:t>
        <a:bodyPr/>
        <a:lstStyle/>
        <a:p>
          <a:endParaRPr lang="en-US"/>
        </a:p>
      </dgm:t>
    </dgm:pt>
    <dgm:pt modelId="{4A04A465-9F5A-4F7D-B5CB-C51DF56F1E95}" type="pres">
      <dgm:prSet presAssocID="{F8EBA23A-A6C9-4B1E-AE03-2466ED370335}" presName="hierChild4" presStyleCnt="0"/>
      <dgm:spPr/>
    </dgm:pt>
    <dgm:pt modelId="{E5FACE95-EF14-41C7-8CE9-7278B2021097}" type="pres">
      <dgm:prSet presAssocID="{F8EBA23A-A6C9-4B1E-AE03-2466ED370335}" presName="hierChild5" presStyleCnt="0"/>
      <dgm:spPr/>
    </dgm:pt>
    <dgm:pt modelId="{1CF15FE5-204C-4020-983B-F824367E20B4}" type="pres">
      <dgm:prSet presAssocID="{B4A61DBE-C6C5-4F95-AFDB-C96A26B7E8E8}" presName="Name37" presStyleLbl="parChTrans1D3" presStyleIdx="5" presStyleCnt="9"/>
      <dgm:spPr/>
      <dgm:t>
        <a:bodyPr/>
        <a:lstStyle/>
        <a:p>
          <a:endParaRPr lang="en-US"/>
        </a:p>
      </dgm:t>
    </dgm:pt>
    <dgm:pt modelId="{87FE9806-E517-457D-BE5D-37234AD711A2}" type="pres">
      <dgm:prSet presAssocID="{8DCAA199-DE0C-49FD-8AD4-E314E0D64045}" presName="hierRoot2" presStyleCnt="0">
        <dgm:presLayoutVars>
          <dgm:hierBranch val="init"/>
        </dgm:presLayoutVars>
      </dgm:prSet>
      <dgm:spPr/>
    </dgm:pt>
    <dgm:pt modelId="{EB7C987B-8CD2-4679-81BB-55EFDD9C1C75}" type="pres">
      <dgm:prSet presAssocID="{8DCAA199-DE0C-49FD-8AD4-E314E0D64045}" presName="rootComposite" presStyleCnt="0"/>
      <dgm:spPr/>
    </dgm:pt>
    <dgm:pt modelId="{0A061749-462C-4572-B701-FA2C5741CF4A}" type="pres">
      <dgm:prSet presAssocID="{8DCAA199-DE0C-49FD-8AD4-E314E0D64045}" presName="rootText" presStyleLbl="node3" presStyleIdx="5" presStyleCnt="9" custScaleX="123899">
        <dgm:presLayoutVars>
          <dgm:chPref val="3"/>
        </dgm:presLayoutVars>
      </dgm:prSet>
      <dgm:spPr/>
      <dgm:t>
        <a:bodyPr/>
        <a:lstStyle/>
        <a:p>
          <a:endParaRPr lang="en-US"/>
        </a:p>
      </dgm:t>
    </dgm:pt>
    <dgm:pt modelId="{FC0F15B6-8E21-4855-9C93-1247C706989B}" type="pres">
      <dgm:prSet presAssocID="{8DCAA199-DE0C-49FD-8AD4-E314E0D64045}" presName="rootConnector" presStyleLbl="node3" presStyleIdx="5" presStyleCnt="9"/>
      <dgm:spPr/>
      <dgm:t>
        <a:bodyPr/>
        <a:lstStyle/>
        <a:p>
          <a:endParaRPr lang="en-US"/>
        </a:p>
      </dgm:t>
    </dgm:pt>
    <dgm:pt modelId="{B50EDB07-7EBA-404E-8251-81052F1D76CE}" type="pres">
      <dgm:prSet presAssocID="{8DCAA199-DE0C-49FD-8AD4-E314E0D64045}" presName="hierChild4" presStyleCnt="0"/>
      <dgm:spPr/>
    </dgm:pt>
    <dgm:pt modelId="{1A9E5282-F213-4E63-BCCF-BC8210E81C0A}" type="pres">
      <dgm:prSet presAssocID="{8DCAA199-DE0C-49FD-8AD4-E314E0D64045}" presName="hierChild5" presStyleCnt="0"/>
      <dgm:spPr/>
    </dgm:pt>
    <dgm:pt modelId="{37F610A1-5ABF-433C-84A6-7CF33A0C3CEC}" type="pres">
      <dgm:prSet presAssocID="{B762AA87-328F-421A-8B39-937E1DA4CC89}" presName="hierChild5" presStyleCnt="0"/>
      <dgm:spPr/>
    </dgm:pt>
    <dgm:pt modelId="{3D76BFAE-7825-43C3-BAD1-917C5B937010}" type="pres">
      <dgm:prSet presAssocID="{7B7FD53F-4142-4DBB-8848-2DBFD1CCE11D}" presName="Name37" presStyleLbl="parChTrans1D2" presStyleIdx="2" presStyleCnt="3"/>
      <dgm:spPr/>
      <dgm:t>
        <a:bodyPr/>
        <a:lstStyle/>
        <a:p>
          <a:endParaRPr lang="en-US"/>
        </a:p>
      </dgm:t>
    </dgm:pt>
    <dgm:pt modelId="{F9B3F106-6B91-4D7C-84BA-B0605C568954}" type="pres">
      <dgm:prSet presAssocID="{E541BE86-750F-4D42-865D-0108CCC6E510}" presName="hierRoot2" presStyleCnt="0">
        <dgm:presLayoutVars>
          <dgm:hierBranch val="init"/>
        </dgm:presLayoutVars>
      </dgm:prSet>
      <dgm:spPr/>
    </dgm:pt>
    <dgm:pt modelId="{E573D03B-BCFC-4C0C-9B6E-F5F4072DE9CB}" type="pres">
      <dgm:prSet presAssocID="{E541BE86-750F-4D42-865D-0108CCC6E510}" presName="rootComposite" presStyleCnt="0"/>
      <dgm:spPr/>
    </dgm:pt>
    <dgm:pt modelId="{5D251AB9-FFA6-426E-9844-85F554346911}" type="pres">
      <dgm:prSet presAssocID="{E541BE86-750F-4D42-865D-0108CCC6E510}" presName="rootText" presStyleLbl="node2" presStyleIdx="2" presStyleCnt="3" custScaleX="161831" custLinFactNeighborX="73640" custLinFactNeighborY="60">
        <dgm:presLayoutVars>
          <dgm:chPref val="3"/>
        </dgm:presLayoutVars>
      </dgm:prSet>
      <dgm:spPr/>
      <dgm:t>
        <a:bodyPr/>
        <a:lstStyle/>
        <a:p>
          <a:endParaRPr lang="en-US"/>
        </a:p>
      </dgm:t>
    </dgm:pt>
    <dgm:pt modelId="{01A213C9-0259-4F5E-A98B-A6427AD44507}" type="pres">
      <dgm:prSet presAssocID="{E541BE86-750F-4D42-865D-0108CCC6E510}" presName="rootConnector" presStyleLbl="node2" presStyleIdx="2" presStyleCnt="3"/>
      <dgm:spPr/>
      <dgm:t>
        <a:bodyPr/>
        <a:lstStyle/>
        <a:p>
          <a:endParaRPr lang="en-US"/>
        </a:p>
      </dgm:t>
    </dgm:pt>
    <dgm:pt modelId="{0CFB3AA1-AF61-4B23-ABB6-8952493B4B77}" type="pres">
      <dgm:prSet presAssocID="{E541BE86-750F-4D42-865D-0108CCC6E510}" presName="hierChild4" presStyleCnt="0"/>
      <dgm:spPr/>
    </dgm:pt>
    <dgm:pt modelId="{DAE02D5D-FB36-48F1-B6FA-EFEC8280268D}" type="pres">
      <dgm:prSet presAssocID="{4452D21E-C274-44CA-A59F-0808DF6B9AB6}" presName="Name37" presStyleLbl="parChTrans1D3" presStyleIdx="6" presStyleCnt="9"/>
      <dgm:spPr/>
      <dgm:t>
        <a:bodyPr/>
        <a:lstStyle/>
        <a:p>
          <a:endParaRPr lang="en-US"/>
        </a:p>
      </dgm:t>
    </dgm:pt>
    <dgm:pt modelId="{7767422D-C9C2-43D5-A55A-42F367D30844}" type="pres">
      <dgm:prSet presAssocID="{EC812C4D-C7F2-4596-9C4B-5DF42A986CEE}" presName="hierRoot2" presStyleCnt="0">
        <dgm:presLayoutVars>
          <dgm:hierBranch val="init"/>
        </dgm:presLayoutVars>
      </dgm:prSet>
      <dgm:spPr/>
    </dgm:pt>
    <dgm:pt modelId="{C2FFE119-FE60-439A-A230-605977A581E0}" type="pres">
      <dgm:prSet presAssocID="{EC812C4D-C7F2-4596-9C4B-5DF42A986CEE}" presName="rootComposite" presStyleCnt="0"/>
      <dgm:spPr/>
    </dgm:pt>
    <dgm:pt modelId="{4805B379-A007-4779-9FFE-39F3EA52A319}" type="pres">
      <dgm:prSet presAssocID="{EC812C4D-C7F2-4596-9C4B-5DF42A986CEE}" presName="rootText" presStyleLbl="node3" presStyleIdx="6" presStyleCnt="9" custScaleX="127671" custLinFactNeighborX="71380" custLinFactNeighborY="12809">
        <dgm:presLayoutVars>
          <dgm:chPref val="3"/>
        </dgm:presLayoutVars>
      </dgm:prSet>
      <dgm:spPr/>
      <dgm:t>
        <a:bodyPr/>
        <a:lstStyle/>
        <a:p>
          <a:endParaRPr lang="en-US"/>
        </a:p>
      </dgm:t>
    </dgm:pt>
    <dgm:pt modelId="{BB7C69C2-6565-4B91-8F92-9E9B824E1FDB}" type="pres">
      <dgm:prSet presAssocID="{EC812C4D-C7F2-4596-9C4B-5DF42A986CEE}" presName="rootConnector" presStyleLbl="node3" presStyleIdx="6" presStyleCnt="9"/>
      <dgm:spPr/>
      <dgm:t>
        <a:bodyPr/>
        <a:lstStyle/>
        <a:p>
          <a:endParaRPr lang="en-US"/>
        </a:p>
      </dgm:t>
    </dgm:pt>
    <dgm:pt modelId="{51FB46CC-9C38-4DA3-993D-EABAB8F690B4}" type="pres">
      <dgm:prSet presAssocID="{EC812C4D-C7F2-4596-9C4B-5DF42A986CEE}" presName="hierChild4" presStyleCnt="0"/>
      <dgm:spPr/>
    </dgm:pt>
    <dgm:pt modelId="{81B2300C-6D25-4757-9AA5-9FF70C3B5D50}" type="pres">
      <dgm:prSet presAssocID="{EC812C4D-C7F2-4596-9C4B-5DF42A986CEE}" presName="hierChild5" presStyleCnt="0"/>
      <dgm:spPr/>
    </dgm:pt>
    <dgm:pt modelId="{7CCB4C57-CAFB-406E-B6DA-58D9B6C78145}" type="pres">
      <dgm:prSet presAssocID="{D032C7B8-1207-41A1-BE4C-BA1134CFA19D}" presName="Name37" presStyleLbl="parChTrans1D3" presStyleIdx="7" presStyleCnt="9"/>
      <dgm:spPr/>
      <dgm:t>
        <a:bodyPr/>
        <a:lstStyle/>
        <a:p>
          <a:endParaRPr lang="en-US"/>
        </a:p>
      </dgm:t>
    </dgm:pt>
    <dgm:pt modelId="{B06C874C-52CE-4F94-9BD3-93558CD27EDE}" type="pres">
      <dgm:prSet presAssocID="{634B8183-9B4F-4064-95A5-71AAEF195FF6}" presName="hierRoot2" presStyleCnt="0">
        <dgm:presLayoutVars>
          <dgm:hierBranch val="init"/>
        </dgm:presLayoutVars>
      </dgm:prSet>
      <dgm:spPr/>
    </dgm:pt>
    <dgm:pt modelId="{B585F4FD-E115-404C-B50E-9CD0B50DF2CD}" type="pres">
      <dgm:prSet presAssocID="{634B8183-9B4F-4064-95A5-71AAEF195FF6}" presName="rootComposite" presStyleCnt="0"/>
      <dgm:spPr/>
    </dgm:pt>
    <dgm:pt modelId="{33174CF4-84BA-4E79-B42C-12736C857CD7}" type="pres">
      <dgm:prSet presAssocID="{634B8183-9B4F-4064-95A5-71AAEF195FF6}" presName="rootText" presStyleLbl="node3" presStyleIdx="7" presStyleCnt="9" custScaleX="123308" custLinFactNeighborX="73424" custLinFactNeighborY="7290">
        <dgm:presLayoutVars>
          <dgm:chPref val="3"/>
        </dgm:presLayoutVars>
      </dgm:prSet>
      <dgm:spPr/>
      <dgm:t>
        <a:bodyPr/>
        <a:lstStyle/>
        <a:p>
          <a:endParaRPr lang="en-US"/>
        </a:p>
      </dgm:t>
    </dgm:pt>
    <dgm:pt modelId="{455E82CD-11DA-4638-817C-376CDF55663A}" type="pres">
      <dgm:prSet presAssocID="{634B8183-9B4F-4064-95A5-71AAEF195FF6}" presName="rootConnector" presStyleLbl="node3" presStyleIdx="7" presStyleCnt="9"/>
      <dgm:spPr/>
      <dgm:t>
        <a:bodyPr/>
        <a:lstStyle/>
        <a:p>
          <a:endParaRPr lang="en-US"/>
        </a:p>
      </dgm:t>
    </dgm:pt>
    <dgm:pt modelId="{6B5A118E-3716-4D7A-B62B-67588B7F59D1}" type="pres">
      <dgm:prSet presAssocID="{634B8183-9B4F-4064-95A5-71AAEF195FF6}" presName="hierChild4" presStyleCnt="0"/>
      <dgm:spPr/>
    </dgm:pt>
    <dgm:pt modelId="{ABC049C8-14AB-4920-ADCA-4A73CE63E721}" type="pres">
      <dgm:prSet presAssocID="{634B8183-9B4F-4064-95A5-71AAEF195FF6}" presName="hierChild5" presStyleCnt="0"/>
      <dgm:spPr/>
    </dgm:pt>
    <dgm:pt modelId="{B2C1AC2F-6016-4A0B-8165-4F15E1CADB06}" type="pres">
      <dgm:prSet presAssocID="{3D263A06-039A-489A-ACE7-A4A54ECA22D2}" presName="Name37" presStyleLbl="parChTrans1D3" presStyleIdx="8" presStyleCnt="9"/>
      <dgm:spPr/>
      <dgm:t>
        <a:bodyPr/>
        <a:lstStyle/>
        <a:p>
          <a:endParaRPr lang="en-US"/>
        </a:p>
      </dgm:t>
    </dgm:pt>
    <dgm:pt modelId="{9801DE76-B2A1-437D-8820-CB694D5060A5}" type="pres">
      <dgm:prSet presAssocID="{AA6C3BE0-3250-436D-9878-DDACAE28D4B9}" presName="hierRoot2" presStyleCnt="0">
        <dgm:presLayoutVars>
          <dgm:hierBranch val="init"/>
        </dgm:presLayoutVars>
      </dgm:prSet>
      <dgm:spPr/>
    </dgm:pt>
    <dgm:pt modelId="{0C8D3EF5-078E-4FAD-9500-113FA747D5DE}" type="pres">
      <dgm:prSet presAssocID="{AA6C3BE0-3250-436D-9878-DDACAE28D4B9}" presName="rootComposite" presStyleCnt="0"/>
      <dgm:spPr/>
    </dgm:pt>
    <dgm:pt modelId="{4CF771DB-1C2D-4C64-878C-E322D43407F2}" type="pres">
      <dgm:prSet presAssocID="{AA6C3BE0-3250-436D-9878-DDACAE28D4B9}" presName="rootText" presStyleLbl="node3" presStyleIdx="8" presStyleCnt="9" custScaleX="123086" custLinFactNeighborX="71601" custLinFactNeighborY="138">
        <dgm:presLayoutVars>
          <dgm:chPref val="3"/>
        </dgm:presLayoutVars>
      </dgm:prSet>
      <dgm:spPr/>
      <dgm:t>
        <a:bodyPr/>
        <a:lstStyle/>
        <a:p>
          <a:endParaRPr lang="en-US"/>
        </a:p>
      </dgm:t>
    </dgm:pt>
    <dgm:pt modelId="{C2192921-1348-491C-97BB-C98501636B8F}" type="pres">
      <dgm:prSet presAssocID="{AA6C3BE0-3250-436D-9878-DDACAE28D4B9}" presName="rootConnector" presStyleLbl="node3" presStyleIdx="8" presStyleCnt="9"/>
      <dgm:spPr/>
      <dgm:t>
        <a:bodyPr/>
        <a:lstStyle/>
        <a:p>
          <a:endParaRPr lang="en-US"/>
        </a:p>
      </dgm:t>
    </dgm:pt>
    <dgm:pt modelId="{53B9C45D-FD63-4225-8412-5877072CFDEC}" type="pres">
      <dgm:prSet presAssocID="{AA6C3BE0-3250-436D-9878-DDACAE28D4B9}" presName="hierChild4" presStyleCnt="0"/>
      <dgm:spPr/>
    </dgm:pt>
    <dgm:pt modelId="{EEEDC549-461F-4F80-ADDB-54AE2D397542}" type="pres">
      <dgm:prSet presAssocID="{AA6C3BE0-3250-436D-9878-DDACAE28D4B9}" presName="hierChild5" presStyleCnt="0"/>
      <dgm:spPr/>
    </dgm:pt>
    <dgm:pt modelId="{5A925D36-F05C-447F-9205-87157F779A71}" type="pres">
      <dgm:prSet presAssocID="{E541BE86-750F-4D42-865D-0108CCC6E510}" presName="hierChild5" presStyleCnt="0"/>
      <dgm:spPr/>
    </dgm:pt>
    <dgm:pt modelId="{8FF5FB5A-9934-48A8-80BF-5B1CF12A3B0D}" type="pres">
      <dgm:prSet presAssocID="{C917B989-04DA-43B5-97FA-6668134E8D7A}" presName="hierChild3" presStyleCnt="0"/>
      <dgm:spPr/>
    </dgm:pt>
  </dgm:ptLst>
  <dgm:cxnLst>
    <dgm:cxn modelId="{224FB4E7-38CE-4520-AD66-533BD4725324}" type="presOf" srcId="{8E66069C-93E1-4579-9B56-69B05D2A5A0B}" destId="{A3C1D357-187B-47C5-9F55-A5F49FEA814C}" srcOrd="0" destOrd="0" presId="urn:microsoft.com/office/officeart/2005/8/layout/orgChart1"/>
    <dgm:cxn modelId="{99A0AB23-BB61-4AC6-B127-82ACE99AC3E0}" srcId="{E541BE86-750F-4D42-865D-0108CCC6E510}" destId="{634B8183-9B4F-4064-95A5-71AAEF195FF6}" srcOrd="1" destOrd="0" parTransId="{D032C7B8-1207-41A1-BE4C-BA1134CFA19D}" sibTransId="{8430AE58-C931-4663-808E-54F602B9493A}"/>
    <dgm:cxn modelId="{F41893B1-5DBF-49D9-8B31-9DE7CAF101B6}" type="presOf" srcId="{71C1BA73-478A-491A-9265-903BA5B17913}" destId="{545950C0-60D3-4939-AC75-87C4BEDE9E9D}" srcOrd="0" destOrd="0" presId="urn:microsoft.com/office/officeart/2005/8/layout/orgChart1"/>
    <dgm:cxn modelId="{2ECDD364-8626-4B6E-80C8-3E3202D081EF}" type="presOf" srcId="{8DCAA199-DE0C-49FD-8AD4-E314E0D64045}" destId="{FC0F15B6-8E21-4855-9C93-1247C706989B}" srcOrd="1" destOrd="0" presId="urn:microsoft.com/office/officeart/2005/8/layout/orgChart1"/>
    <dgm:cxn modelId="{8D461C58-D955-44F2-AC5A-C455A544F7A9}" type="presOf" srcId="{B4A61DBE-C6C5-4F95-AFDB-C96A26B7E8E8}" destId="{1CF15FE5-204C-4020-983B-F824367E20B4}" srcOrd="0" destOrd="0" presId="urn:microsoft.com/office/officeart/2005/8/layout/orgChart1"/>
    <dgm:cxn modelId="{D13F7946-8CD1-4036-B436-6A7BFA1A04A6}" type="presOf" srcId="{8265B9F9-633E-4C1F-BFF7-2EAA0DEFAEA3}" destId="{CA1A951F-74F0-48E8-B1B9-6DF5AC59752D}" srcOrd="0" destOrd="0" presId="urn:microsoft.com/office/officeart/2005/8/layout/orgChart1"/>
    <dgm:cxn modelId="{113667AD-2026-41DA-8315-46E5C629B434}" srcId="{C917B989-04DA-43B5-97FA-6668134E8D7A}" destId="{E541BE86-750F-4D42-865D-0108CCC6E510}" srcOrd="2" destOrd="0" parTransId="{7B7FD53F-4142-4DBB-8848-2DBFD1CCE11D}" sibTransId="{B567CBA7-1A56-4976-BF08-BF09B3EDC216}"/>
    <dgm:cxn modelId="{EE11A062-3168-4F14-A536-353DA0A8D305}" srcId="{C917B989-04DA-43B5-97FA-6668134E8D7A}" destId="{4AE59658-74B4-4699-91A6-3D77F1AF1D4E}" srcOrd="0" destOrd="0" parTransId="{71C1BA73-478A-491A-9265-903BA5B17913}" sibTransId="{E6F7AA20-40FD-4487-B8A6-0C7A81D42C45}"/>
    <dgm:cxn modelId="{5021A569-A8DC-4C1A-89E5-9726DEEFFD43}" type="presOf" srcId="{E65CD57E-6BB1-4AC7-892D-999D0B7CE529}" destId="{F59B9136-27AB-447C-B978-22294242932A}" srcOrd="0" destOrd="0" presId="urn:microsoft.com/office/officeart/2005/8/layout/orgChart1"/>
    <dgm:cxn modelId="{4587677C-49C4-4945-9306-0F9729024201}" type="presOf" srcId="{D1FCC9B7-C9E5-4A23-99AA-7B0B34F491CB}" destId="{0B606471-392D-48E9-870F-C182D25999F3}" srcOrd="0" destOrd="0" presId="urn:microsoft.com/office/officeart/2005/8/layout/orgChart1"/>
    <dgm:cxn modelId="{8A99CB10-DA1F-40E7-95A1-EA73CF541FBC}" srcId="{E541BE86-750F-4D42-865D-0108CCC6E510}" destId="{EC812C4D-C7F2-4596-9C4B-5DF42A986CEE}" srcOrd="0" destOrd="0" parTransId="{4452D21E-C274-44CA-A59F-0808DF6B9AB6}" sibTransId="{9888476F-A738-4FF0-9BA2-91BBD1F150A7}"/>
    <dgm:cxn modelId="{C7902907-659B-4D09-BF1E-F62909A766FC}" type="presOf" srcId="{82DD2F8F-566A-4DCF-B6D8-F56BCB419B35}" destId="{EBB6AAC1-C57E-4EFC-A792-A85A7332987D}" srcOrd="1" destOrd="0" presId="urn:microsoft.com/office/officeart/2005/8/layout/orgChart1"/>
    <dgm:cxn modelId="{FEC3D400-E29E-4E19-9279-2A01EE858120}" type="presOf" srcId="{FA70A5A5-9FF0-45DA-81A3-D78D62B655CD}" destId="{263CEABB-85C1-46E4-B7EF-4896CB1A25DB}" srcOrd="0" destOrd="0" presId="urn:microsoft.com/office/officeart/2005/8/layout/orgChart1"/>
    <dgm:cxn modelId="{21C289E8-8BA6-4117-99AF-B46B69398E1E}" type="presOf" srcId="{E541BE86-750F-4D42-865D-0108CCC6E510}" destId="{5D251AB9-FFA6-426E-9844-85F554346911}" srcOrd="0" destOrd="0" presId="urn:microsoft.com/office/officeart/2005/8/layout/orgChart1"/>
    <dgm:cxn modelId="{31F295CA-5A57-4AC9-BE75-802AE67A9888}" type="presOf" srcId="{F8EBA23A-A6C9-4B1E-AE03-2466ED370335}" destId="{F313854D-9ECD-4E3B-9193-DE879523D559}" srcOrd="1" destOrd="0" presId="urn:microsoft.com/office/officeart/2005/8/layout/orgChart1"/>
    <dgm:cxn modelId="{B620BD36-665C-4B6E-B1B2-9BF874E4A668}" type="presOf" srcId="{EC812C4D-C7F2-4596-9C4B-5DF42A986CEE}" destId="{BB7C69C2-6565-4B91-8F92-9E9B824E1FDB}" srcOrd="1" destOrd="0" presId="urn:microsoft.com/office/officeart/2005/8/layout/orgChart1"/>
    <dgm:cxn modelId="{ED126818-6789-41A3-9D89-4ADB62522507}" type="presOf" srcId="{B762AA87-328F-421A-8B39-937E1DA4CC89}" destId="{4926245C-FC00-48BD-8DCE-D6314326E41D}" srcOrd="0" destOrd="0" presId="urn:microsoft.com/office/officeart/2005/8/layout/orgChart1"/>
    <dgm:cxn modelId="{D6A362D7-5E82-4DB5-90AA-21BE6EC7D5D8}" type="presOf" srcId="{F8CFFF2B-B489-490A-9356-6F0B307691FE}" destId="{BA3688CA-7A30-4462-A266-EB6630DF83E5}" srcOrd="0" destOrd="0" presId="urn:microsoft.com/office/officeart/2005/8/layout/orgChart1"/>
    <dgm:cxn modelId="{0FFD9716-0919-4456-B2A4-03028F4B2941}" type="presOf" srcId="{3D263A06-039A-489A-ACE7-A4A54ECA22D2}" destId="{B2C1AC2F-6016-4A0B-8165-4F15E1CADB06}" srcOrd="0" destOrd="0" presId="urn:microsoft.com/office/officeart/2005/8/layout/orgChart1"/>
    <dgm:cxn modelId="{09381094-B652-4D4D-B2D9-FF6FE3922E54}" srcId="{B762AA87-328F-421A-8B39-937E1DA4CC89}" destId="{F8EBA23A-A6C9-4B1E-AE03-2466ED370335}" srcOrd="1" destOrd="0" parTransId="{C3099195-7CA1-40EB-B324-F1578F35B257}" sibTransId="{404903FB-3151-4138-B527-C3D930CBD4F2}"/>
    <dgm:cxn modelId="{37625388-5088-47DD-B508-A8F02BA3542C}" type="presOf" srcId="{4452D21E-C274-44CA-A59F-0808DF6B9AB6}" destId="{DAE02D5D-FB36-48F1-B6FA-EFEC8280268D}" srcOrd="0" destOrd="0" presId="urn:microsoft.com/office/officeart/2005/8/layout/orgChart1"/>
    <dgm:cxn modelId="{F3BD0F52-98DA-40A3-B409-A3CBC9F1F607}" srcId="{4AE59658-74B4-4699-91A6-3D77F1AF1D4E}" destId="{82DD2F8F-566A-4DCF-B6D8-F56BCB419B35}" srcOrd="1" destOrd="0" parTransId="{F8CFFF2B-B489-490A-9356-6F0B307691FE}" sibTransId="{6649379D-AEF3-4A9C-94C1-72CF42A74B53}"/>
    <dgm:cxn modelId="{5CDD4B3D-D5EE-43BA-AA90-E74F09E14126}" type="presOf" srcId="{D032C7B8-1207-41A1-BE4C-BA1134CFA19D}" destId="{7CCB4C57-CAFB-406E-B6DA-58D9B6C78145}" srcOrd="0" destOrd="0" presId="urn:microsoft.com/office/officeart/2005/8/layout/orgChart1"/>
    <dgm:cxn modelId="{E976AFB1-AA2F-4B32-AECD-9A7297AD5AE8}" srcId="{E541BE86-750F-4D42-865D-0108CCC6E510}" destId="{AA6C3BE0-3250-436D-9878-DDACAE28D4B9}" srcOrd="2" destOrd="0" parTransId="{3D263A06-039A-489A-ACE7-A4A54ECA22D2}" sibTransId="{C690C5AB-21E1-45E6-90AC-D66A20795710}"/>
    <dgm:cxn modelId="{A2E4A95F-2FD7-4C29-9FA2-5838CB1EF3F8}" type="presOf" srcId="{82DD2F8F-566A-4DCF-B6D8-F56BCB419B35}" destId="{C72AE57A-5401-4947-B9B3-F0CD75534DFF}" srcOrd="0" destOrd="0" presId="urn:microsoft.com/office/officeart/2005/8/layout/orgChart1"/>
    <dgm:cxn modelId="{87CE8972-2338-438A-859E-08F057CE3F3D}" type="presOf" srcId="{C3099195-7CA1-40EB-B324-F1578F35B257}" destId="{B3D5F501-7A28-46D1-8916-D8FE2B961E48}" srcOrd="0" destOrd="0" presId="urn:microsoft.com/office/officeart/2005/8/layout/orgChart1"/>
    <dgm:cxn modelId="{6D90FC75-4CDB-4CD1-A6DC-51E0A13BC038}" srcId="{4AE59658-74B4-4699-91A6-3D77F1AF1D4E}" destId="{8265B9F9-633E-4C1F-BFF7-2EAA0DEFAEA3}" srcOrd="2" destOrd="0" parTransId="{D1FCC9B7-C9E5-4A23-99AA-7B0B34F491CB}" sibTransId="{7A67C560-4A2F-4642-BAD9-B8A5B8F432CA}"/>
    <dgm:cxn modelId="{48C49F21-3B43-4359-892B-AF6F0AB8A2AA}" type="presOf" srcId="{AA6C3BE0-3250-436D-9878-DDACAE28D4B9}" destId="{4CF771DB-1C2D-4C64-878C-E322D43407F2}" srcOrd="0" destOrd="0" presId="urn:microsoft.com/office/officeart/2005/8/layout/orgChart1"/>
    <dgm:cxn modelId="{6B1C5D66-4BC8-4DDB-A32C-7F2CD5F87F0A}" type="presOf" srcId="{7B7FD53F-4142-4DBB-8848-2DBFD1CCE11D}" destId="{3D76BFAE-7825-43C3-BAD1-917C5B937010}" srcOrd="0" destOrd="0" presId="urn:microsoft.com/office/officeart/2005/8/layout/orgChart1"/>
    <dgm:cxn modelId="{4F1B478D-7B98-4E10-8FF3-BF37ABB9E8EB}" type="presOf" srcId="{E65CD57E-6BB1-4AC7-892D-999D0B7CE529}" destId="{BC4BBEF4-BC4F-40FC-8C89-B8E482BF30C1}" srcOrd="1" destOrd="0" presId="urn:microsoft.com/office/officeart/2005/8/layout/orgChart1"/>
    <dgm:cxn modelId="{FF7C5DF2-25BD-45A0-B5C3-E763334A3886}" srcId="{4AE59658-74B4-4699-91A6-3D77F1AF1D4E}" destId="{E65CD57E-6BB1-4AC7-892D-999D0B7CE529}" srcOrd="0" destOrd="0" parTransId="{FA70A5A5-9FF0-45DA-81A3-D78D62B655CD}" sibTransId="{23EFF36C-50D5-43DA-B70A-EB67878F827E}"/>
    <dgm:cxn modelId="{932882B6-A5CD-48AA-A0B0-7ECB89012D1E}" type="presOf" srcId="{8DCAA199-DE0C-49FD-8AD4-E314E0D64045}" destId="{0A061749-462C-4572-B701-FA2C5741CF4A}" srcOrd="0" destOrd="0" presId="urn:microsoft.com/office/officeart/2005/8/layout/orgChart1"/>
    <dgm:cxn modelId="{BBF510AE-6AD3-4091-A1CC-51970D1419CC}" srcId="{105542B4-FA59-4B65-A1E8-9EF0DB411F49}" destId="{C917B989-04DA-43B5-97FA-6668134E8D7A}" srcOrd="0" destOrd="0" parTransId="{1CB92892-6831-4F71-9D2E-7DF9C81AA3F9}" sibTransId="{5328CCE7-50BB-47CE-95D5-87091E861003}"/>
    <dgm:cxn modelId="{F63161D8-881D-4569-9506-CF9FFD541B89}" srcId="{C917B989-04DA-43B5-97FA-6668134E8D7A}" destId="{B762AA87-328F-421A-8B39-937E1DA4CC89}" srcOrd="1" destOrd="0" parTransId="{597CE75A-B6A5-4BE2-BDED-6B1286FF15CA}" sibTransId="{0651FB54-8B34-4E73-B47B-EE1F22509000}"/>
    <dgm:cxn modelId="{4AB59A2B-281D-431A-8145-650CDD57170A}" type="presOf" srcId="{C917B989-04DA-43B5-97FA-6668134E8D7A}" destId="{363E33C0-7A65-4F8E-ADAD-AE5ABFF62E3B}" srcOrd="0" destOrd="0" presId="urn:microsoft.com/office/officeart/2005/8/layout/orgChart1"/>
    <dgm:cxn modelId="{C63AB1E0-B863-46BB-994A-68A38A8C9434}" srcId="{B762AA87-328F-421A-8B39-937E1DA4CC89}" destId="{8DCAA199-DE0C-49FD-8AD4-E314E0D64045}" srcOrd="2" destOrd="0" parTransId="{B4A61DBE-C6C5-4F95-AFDB-C96A26B7E8E8}" sibTransId="{E37E1709-6BCD-4938-8429-93F800A7D487}"/>
    <dgm:cxn modelId="{E9C4ACDE-DFA8-40CE-8BBF-2A82F9320A02}" type="presOf" srcId="{F8EBA23A-A6C9-4B1E-AE03-2466ED370335}" destId="{8570E3B3-A69E-4B42-B4F8-710A2589BA91}" srcOrd="0" destOrd="0" presId="urn:microsoft.com/office/officeart/2005/8/layout/orgChart1"/>
    <dgm:cxn modelId="{7B3A47E7-269C-437B-852D-AF586C501905}" type="presOf" srcId="{597CE75A-B6A5-4BE2-BDED-6B1286FF15CA}" destId="{FB4973E3-C808-4978-BD96-930ADD6CA656}" srcOrd="0" destOrd="0" presId="urn:microsoft.com/office/officeart/2005/8/layout/orgChart1"/>
    <dgm:cxn modelId="{BC168CF9-BF43-451C-8686-72951C756771}" type="presOf" srcId="{634B8183-9B4F-4064-95A5-71AAEF195FF6}" destId="{455E82CD-11DA-4638-817C-376CDF55663A}" srcOrd="1" destOrd="0" presId="urn:microsoft.com/office/officeart/2005/8/layout/orgChart1"/>
    <dgm:cxn modelId="{6FFAA2DB-0070-440A-8806-56906E81A671}" srcId="{B762AA87-328F-421A-8B39-937E1DA4CC89}" destId="{7A7DDA0D-0D77-4098-9EB6-3E4B26B42C50}" srcOrd="0" destOrd="0" parTransId="{8E66069C-93E1-4579-9B56-69B05D2A5A0B}" sibTransId="{2FFB6348-0C03-496A-BB3A-5AB6CB5302FB}"/>
    <dgm:cxn modelId="{9EE28A10-1E5B-4189-980D-0BB851914EBA}" type="presOf" srcId="{4AE59658-74B4-4699-91A6-3D77F1AF1D4E}" destId="{88995673-6745-45CC-9FFA-C58E8E7198AA}" srcOrd="1" destOrd="0" presId="urn:microsoft.com/office/officeart/2005/8/layout/orgChart1"/>
    <dgm:cxn modelId="{A5906192-3928-4B20-B0AA-EB0216085AB4}" type="presOf" srcId="{8265B9F9-633E-4C1F-BFF7-2EAA0DEFAEA3}" destId="{20974C5A-4E81-4EAB-8720-C38CD37F328A}" srcOrd="1" destOrd="0" presId="urn:microsoft.com/office/officeart/2005/8/layout/orgChart1"/>
    <dgm:cxn modelId="{9C21BFF1-1A55-4775-9D84-2F8B5CE95CE8}" type="presOf" srcId="{105542B4-FA59-4B65-A1E8-9EF0DB411F49}" destId="{787189A7-8582-4DC1-B57D-26788836F9F8}" srcOrd="0" destOrd="0" presId="urn:microsoft.com/office/officeart/2005/8/layout/orgChart1"/>
    <dgm:cxn modelId="{8F80BFE0-0F3F-4B3B-B722-A8D29C03E8DA}" type="presOf" srcId="{C917B989-04DA-43B5-97FA-6668134E8D7A}" destId="{74922BD0-3FBD-44F7-9F4A-143CF698870E}" srcOrd="1" destOrd="0" presId="urn:microsoft.com/office/officeart/2005/8/layout/orgChart1"/>
    <dgm:cxn modelId="{6E44953E-5B3A-463A-9548-9F99889D5EC7}" type="presOf" srcId="{7A7DDA0D-0D77-4098-9EB6-3E4B26B42C50}" destId="{5A6BAC4D-F693-4567-ADA7-BD09BEA7809C}" srcOrd="1" destOrd="0" presId="urn:microsoft.com/office/officeart/2005/8/layout/orgChart1"/>
    <dgm:cxn modelId="{A8EB925F-BF3C-46F3-8DF6-A06ED7F45113}" type="presOf" srcId="{634B8183-9B4F-4064-95A5-71AAEF195FF6}" destId="{33174CF4-84BA-4E79-B42C-12736C857CD7}" srcOrd="0" destOrd="0" presId="urn:microsoft.com/office/officeart/2005/8/layout/orgChart1"/>
    <dgm:cxn modelId="{14DB3959-BB16-44B4-9F96-366BF9864E94}" type="presOf" srcId="{B762AA87-328F-421A-8B39-937E1DA4CC89}" destId="{155E364D-3964-413C-A62C-B63A402A89AA}" srcOrd="1" destOrd="0" presId="urn:microsoft.com/office/officeart/2005/8/layout/orgChart1"/>
    <dgm:cxn modelId="{24A20E97-586E-4F49-9B96-3F08ABE95766}" type="presOf" srcId="{7A7DDA0D-0D77-4098-9EB6-3E4B26B42C50}" destId="{108EF34C-9E27-4AE9-9151-C8CB984EB037}" srcOrd="0" destOrd="0" presId="urn:microsoft.com/office/officeart/2005/8/layout/orgChart1"/>
    <dgm:cxn modelId="{E026AA6E-3F0B-412A-A244-C52F02698AC7}" type="presOf" srcId="{E541BE86-750F-4D42-865D-0108CCC6E510}" destId="{01A213C9-0259-4F5E-A98B-A6427AD44507}" srcOrd="1" destOrd="0" presId="urn:microsoft.com/office/officeart/2005/8/layout/orgChart1"/>
    <dgm:cxn modelId="{7A9391E6-8C1B-4ACA-A585-0209F7F9911B}" type="presOf" srcId="{4AE59658-74B4-4699-91A6-3D77F1AF1D4E}" destId="{43423D10-DC13-49C6-8C68-994166464995}" srcOrd="0" destOrd="0" presId="urn:microsoft.com/office/officeart/2005/8/layout/orgChart1"/>
    <dgm:cxn modelId="{D0D226E1-E1A0-4032-8A5B-BABC38394C23}" type="presOf" srcId="{AA6C3BE0-3250-436D-9878-DDACAE28D4B9}" destId="{C2192921-1348-491C-97BB-C98501636B8F}" srcOrd="1" destOrd="0" presId="urn:microsoft.com/office/officeart/2005/8/layout/orgChart1"/>
    <dgm:cxn modelId="{F78964A9-525F-4C4A-96ED-BD67B24C4845}" type="presOf" srcId="{EC812C4D-C7F2-4596-9C4B-5DF42A986CEE}" destId="{4805B379-A007-4779-9FFE-39F3EA52A319}" srcOrd="0" destOrd="0" presId="urn:microsoft.com/office/officeart/2005/8/layout/orgChart1"/>
    <dgm:cxn modelId="{D8B78F37-9AAF-4F43-BA78-20E22BA5C9FB}" type="presParOf" srcId="{787189A7-8582-4DC1-B57D-26788836F9F8}" destId="{13FDFCD0-B76F-4F96-9D81-3A3958FE1431}" srcOrd="0" destOrd="0" presId="urn:microsoft.com/office/officeart/2005/8/layout/orgChart1"/>
    <dgm:cxn modelId="{90881801-1BA1-4D85-93B3-2C8046B7C387}" type="presParOf" srcId="{13FDFCD0-B76F-4F96-9D81-3A3958FE1431}" destId="{96A08DEE-3207-48C6-AFC4-61ED96B6D04B}" srcOrd="0" destOrd="0" presId="urn:microsoft.com/office/officeart/2005/8/layout/orgChart1"/>
    <dgm:cxn modelId="{F0F5D519-E2E7-47EC-8811-922E870A7E16}" type="presParOf" srcId="{96A08DEE-3207-48C6-AFC4-61ED96B6D04B}" destId="{363E33C0-7A65-4F8E-ADAD-AE5ABFF62E3B}" srcOrd="0" destOrd="0" presId="urn:microsoft.com/office/officeart/2005/8/layout/orgChart1"/>
    <dgm:cxn modelId="{529D2B02-FDCA-4D1A-8C12-6853D4F9B408}" type="presParOf" srcId="{96A08DEE-3207-48C6-AFC4-61ED96B6D04B}" destId="{74922BD0-3FBD-44F7-9F4A-143CF698870E}" srcOrd="1" destOrd="0" presId="urn:microsoft.com/office/officeart/2005/8/layout/orgChart1"/>
    <dgm:cxn modelId="{3AFCAA42-045B-4D0B-ABE0-5157F335E7A3}" type="presParOf" srcId="{13FDFCD0-B76F-4F96-9D81-3A3958FE1431}" destId="{F76AF21B-7CE0-480E-B105-9CB0D0843AF9}" srcOrd="1" destOrd="0" presId="urn:microsoft.com/office/officeart/2005/8/layout/orgChart1"/>
    <dgm:cxn modelId="{0656B480-CF06-4596-9F34-0A7AD8BA51F5}" type="presParOf" srcId="{F76AF21B-7CE0-480E-B105-9CB0D0843AF9}" destId="{545950C0-60D3-4939-AC75-87C4BEDE9E9D}" srcOrd="0" destOrd="0" presId="urn:microsoft.com/office/officeart/2005/8/layout/orgChart1"/>
    <dgm:cxn modelId="{19B3BDB1-65D4-40AA-89E7-E9CA94137B1C}" type="presParOf" srcId="{F76AF21B-7CE0-480E-B105-9CB0D0843AF9}" destId="{82F55A9B-BC09-4E6F-8E2F-D90E4E6CB010}" srcOrd="1" destOrd="0" presId="urn:microsoft.com/office/officeart/2005/8/layout/orgChart1"/>
    <dgm:cxn modelId="{EC1F166E-DBA3-437A-B65B-23E36E48E257}" type="presParOf" srcId="{82F55A9B-BC09-4E6F-8E2F-D90E4E6CB010}" destId="{C6297701-9197-4978-BB91-4AE718883F50}" srcOrd="0" destOrd="0" presId="urn:microsoft.com/office/officeart/2005/8/layout/orgChart1"/>
    <dgm:cxn modelId="{1C2B1D76-866D-4C93-91FD-91DB2A17988A}" type="presParOf" srcId="{C6297701-9197-4978-BB91-4AE718883F50}" destId="{43423D10-DC13-49C6-8C68-994166464995}" srcOrd="0" destOrd="0" presId="urn:microsoft.com/office/officeart/2005/8/layout/orgChart1"/>
    <dgm:cxn modelId="{2A3EE3C5-B1A8-49BF-8966-ABE8011450FD}" type="presParOf" srcId="{C6297701-9197-4978-BB91-4AE718883F50}" destId="{88995673-6745-45CC-9FFA-C58E8E7198AA}" srcOrd="1" destOrd="0" presId="urn:microsoft.com/office/officeart/2005/8/layout/orgChart1"/>
    <dgm:cxn modelId="{6F2F7E8E-89E9-41F2-AC8A-A814C19E6179}" type="presParOf" srcId="{82F55A9B-BC09-4E6F-8E2F-D90E4E6CB010}" destId="{45D0A34B-CC60-4C39-9FA6-F1D38CFB5B1C}" srcOrd="1" destOrd="0" presId="urn:microsoft.com/office/officeart/2005/8/layout/orgChart1"/>
    <dgm:cxn modelId="{8FAF2528-0AAE-460C-B6DC-FDD61CDB25B7}" type="presParOf" srcId="{45D0A34B-CC60-4C39-9FA6-F1D38CFB5B1C}" destId="{263CEABB-85C1-46E4-B7EF-4896CB1A25DB}" srcOrd="0" destOrd="0" presId="urn:microsoft.com/office/officeart/2005/8/layout/orgChart1"/>
    <dgm:cxn modelId="{3C7667F6-619A-41CE-9FD4-B58D0A926214}" type="presParOf" srcId="{45D0A34B-CC60-4C39-9FA6-F1D38CFB5B1C}" destId="{4D32F17E-0D82-431E-ADCA-52186493D5C5}" srcOrd="1" destOrd="0" presId="urn:microsoft.com/office/officeart/2005/8/layout/orgChart1"/>
    <dgm:cxn modelId="{DF613AA2-83A5-403C-A14D-2E9CBA205BF3}" type="presParOf" srcId="{4D32F17E-0D82-431E-ADCA-52186493D5C5}" destId="{D60C76F5-5BAA-4584-8265-7D10C83D3777}" srcOrd="0" destOrd="0" presId="urn:microsoft.com/office/officeart/2005/8/layout/orgChart1"/>
    <dgm:cxn modelId="{95949BB4-246B-48CB-9163-23813592EB4A}" type="presParOf" srcId="{D60C76F5-5BAA-4584-8265-7D10C83D3777}" destId="{F59B9136-27AB-447C-B978-22294242932A}" srcOrd="0" destOrd="0" presId="urn:microsoft.com/office/officeart/2005/8/layout/orgChart1"/>
    <dgm:cxn modelId="{0A1267EC-D476-4C98-A6DF-0D07462B6456}" type="presParOf" srcId="{D60C76F5-5BAA-4584-8265-7D10C83D3777}" destId="{BC4BBEF4-BC4F-40FC-8C89-B8E482BF30C1}" srcOrd="1" destOrd="0" presId="urn:microsoft.com/office/officeart/2005/8/layout/orgChart1"/>
    <dgm:cxn modelId="{42461B83-8C36-4713-9122-90E470FDA38A}" type="presParOf" srcId="{4D32F17E-0D82-431E-ADCA-52186493D5C5}" destId="{53ADB438-8B1B-45B3-A955-FD03809F8668}" srcOrd="1" destOrd="0" presId="urn:microsoft.com/office/officeart/2005/8/layout/orgChart1"/>
    <dgm:cxn modelId="{7D055C75-3330-4812-89D4-D5D13581F1D7}" type="presParOf" srcId="{4D32F17E-0D82-431E-ADCA-52186493D5C5}" destId="{4F8B1EE5-8D50-4AD5-9FBD-AB28422715A2}" srcOrd="2" destOrd="0" presId="urn:microsoft.com/office/officeart/2005/8/layout/orgChart1"/>
    <dgm:cxn modelId="{A8193C48-E2C3-415A-AC17-F8BA3D9D2BAF}" type="presParOf" srcId="{45D0A34B-CC60-4C39-9FA6-F1D38CFB5B1C}" destId="{BA3688CA-7A30-4462-A266-EB6630DF83E5}" srcOrd="2" destOrd="0" presId="urn:microsoft.com/office/officeart/2005/8/layout/orgChart1"/>
    <dgm:cxn modelId="{4E7201A0-B31B-4EC0-A99A-2FABD2EA8597}" type="presParOf" srcId="{45D0A34B-CC60-4C39-9FA6-F1D38CFB5B1C}" destId="{FCDB9D08-B00D-46BE-AB15-ABD9E095823E}" srcOrd="3" destOrd="0" presId="urn:microsoft.com/office/officeart/2005/8/layout/orgChart1"/>
    <dgm:cxn modelId="{F688B4D9-8AB8-4A39-B581-9288F92417DA}" type="presParOf" srcId="{FCDB9D08-B00D-46BE-AB15-ABD9E095823E}" destId="{47ADEF78-9385-4FBD-9680-74E14B71752B}" srcOrd="0" destOrd="0" presId="urn:microsoft.com/office/officeart/2005/8/layout/orgChart1"/>
    <dgm:cxn modelId="{E03E9FB0-D358-40E7-BE13-40A73ED523A4}" type="presParOf" srcId="{47ADEF78-9385-4FBD-9680-74E14B71752B}" destId="{C72AE57A-5401-4947-B9B3-F0CD75534DFF}" srcOrd="0" destOrd="0" presId="urn:microsoft.com/office/officeart/2005/8/layout/orgChart1"/>
    <dgm:cxn modelId="{1E83B385-DB03-4AA6-9642-42443B751A14}" type="presParOf" srcId="{47ADEF78-9385-4FBD-9680-74E14B71752B}" destId="{EBB6AAC1-C57E-4EFC-A792-A85A7332987D}" srcOrd="1" destOrd="0" presId="urn:microsoft.com/office/officeart/2005/8/layout/orgChart1"/>
    <dgm:cxn modelId="{895BCC90-E430-432C-9C68-BAA3D39EBC21}" type="presParOf" srcId="{FCDB9D08-B00D-46BE-AB15-ABD9E095823E}" destId="{CA5324E9-3104-4AF1-AAFB-DEB1DDDCB0FE}" srcOrd="1" destOrd="0" presId="urn:microsoft.com/office/officeart/2005/8/layout/orgChart1"/>
    <dgm:cxn modelId="{495EF309-B5EF-4BB7-81A9-0752F2B908B5}" type="presParOf" srcId="{FCDB9D08-B00D-46BE-AB15-ABD9E095823E}" destId="{C3641E79-0C74-4E6F-89B9-3D7604337236}" srcOrd="2" destOrd="0" presId="urn:microsoft.com/office/officeart/2005/8/layout/orgChart1"/>
    <dgm:cxn modelId="{D0DC1107-3E68-4ACA-BD31-91C9E5C04391}" type="presParOf" srcId="{45D0A34B-CC60-4C39-9FA6-F1D38CFB5B1C}" destId="{0B606471-392D-48E9-870F-C182D25999F3}" srcOrd="4" destOrd="0" presId="urn:microsoft.com/office/officeart/2005/8/layout/orgChart1"/>
    <dgm:cxn modelId="{3E357E7C-2A95-42F0-8EB0-6EE2F7176D0C}" type="presParOf" srcId="{45D0A34B-CC60-4C39-9FA6-F1D38CFB5B1C}" destId="{A4EEA5E3-E1A3-4DFF-91AD-9E575626E598}" srcOrd="5" destOrd="0" presId="urn:microsoft.com/office/officeart/2005/8/layout/orgChart1"/>
    <dgm:cxn modelId="{DA7DFA7F-A98C-4AC9-98EF-67A2289929E9}" type="presParOf" srcId="{A4EEA5E3-E1A3-4DFF-91AD-9E575626E598}" destId="{21DC16C3-852C-4286-9D6E-0BB39BBECBEA}" srcOrd="0" destOrd="0" presId="urn:microsoft.com/office/officeart/2005/8/layout/orgChart1"/>
    <dgm:cxn modelId="{75FBDBD0-CCC4-4EC5-8FED-5314F9E91AA8}" type="presParOf" srcId="{21DC16C3-852C-4286-9D6E-0BB39BBECBEA}" destId="{CA1A951F-74F0-48E8-B1B9-6DF5AC59752D}" srcOrd="0" destOrd="0" presId="urn:microsoft.com/office/officeart/2005/8/layout/orgChart1"/>
    <dgm:cxn modelId="{5E004773-9A0D-4B9D-B7EC-11C63FE37345}" type="presParOf" srcId="{21DC16C3-852C-4286-9D6E-0BB39BBECBEA}" destId="{20974C5A-4E81-4EAB-8720-C38CD37F328A}" srcOrd="1" destOrd="0" presId="urn:microsoft.com/office/officeart/2005/8/layout/orgChart1"/>
    <dgm:cxn modelId="{86D51CC7-86D8-4F9A-B6AD-CF8710A018FA}" type="presParOf" srcId="{A4EEA5E3-E1A3-4DFF-91AD-9E575626E598}" destId="{60CBE087-12E3-49A1-8D63-A8C89E535031}" srcOrd="1" destOrd="0" presId="urn:microsoft.com/office/officeart/2005/8/layout/orgChart1"/>
    <dgm:cxn modelId="{255C4B9D-1F34-4EEA-8D62-8D56779E87E8}" type="presParOf" srcId="{A4EEA5E3-E1A3-4DFF-91AD-9E575626E598}" destId="{75488924-F76A-488D-978F-0B3FADCFA984}" srcOrd="2" destOrd="0" presId="urn:microsoft.com/office/officeart/2005/8/layout/orgChart1"/>
    <dgm:cxn modelId="{2334D478-1CE3-4876-A4DE-B0E52AC53AB0}" type="presParOf" srcId="{82F55A9B-BC09-4E6F-8E2F-D90E4E6CB010}" destId="{2BD720A7-2B55-4496-8952-72F7A4C4AEDE}" srcOrd="2" destOrd="0" presId="urn:microsoft.com/office/officeart/2005/8/layout/orgChart1"/>
    <dgm:cxn modelId="{B8141A01-391C-4B69-94E6-1DDDBF673A10}" type="presParOf" srcId="{F76AF21B-7CE0-480E-B105-9CB0D0843AF9}" destId="{FB4973E3-C808-4978-BD96-930ADD6CA656}" srcOrd="2" destOrd="0" presId="urn:microsoft.com/office/officeart/2005/8/layout/orgChart1"/>
    <dgm:cxn modelId="{56279F4C-734B-42A4-956C-BB84300BA706}" type="presParOf" srcId="{F76AF21B-7CE0-480E-B105-9CB0D0843AF9}" destId="{21294506-40B2-4F20-9FE5-BEE20DCBE102}" srcOrd="3" destOrd="0" presId="urn:microsoft.com/office/officeart/2005/8/layout/orgChart1"/>
    <dgm:cxn modelId="{DDF933EB-EDAF-4408-8049-B9DA02B5920E}" type="presParOf" srcId="{21294506-40B2-4F20-9FE5-BEE20DCBE102}" destId="{F5B4A15D-08EC-471C-A4E8-47F9235715E4}" srcOrd="0" destOrd="0" presId="urn:microsoft.com/office/officeart/2005/8/layout/orgChart1"/>
    <dgm:cxn modelId="{5B4DF395-F0A1-46A2-9A6C-5EDEE8101E6D}" type="presParOf" srcId="{F5B4A15D-08EC-471C-A4E8-47F9235715E4}" destId="{4926245C-FC00-48BD-8DCE-D6314326E41D}" srcOrd="0" destOrd="0" presId="urn:microsoft.com/office/officeart/2005/8/layout/orgChart1"/>
    <dgm:cxn modelId="{EC64F951-4941-40C4-874A-C70A9E2FDE5F}" type="presParOf" srcId="{F5B4A15D-08EC-471C-A4E8-47F9235715E4}" destId="{155E364D-3964-413C-A62C-B63A402A89AA}" srcOrd="1" destOrd="0" presId="urn:microsoft.com/office/officeart/2005/8/layout/orgChart1"/>
    <dgm:cxn modelId="{9C38F43A-C877-4DEE-9C1F-12E1D9F48981}" type="presParOf" srcId="{21294506-40B2-4F20-9FE5-BEE20DCBE102}" destId="{25414E72-058F-46DE-BEC7-1010C9C1D34C}" srcOrd="1" destOrd="0" presId="urn:microsoft.com/office/officeart/2005/8/layout/orgChart1"/>
    <dgm:cxn modelId="{83FC79B1-796B-4C28-BCA7-0642BC38FBBF}" type="presParOf" srcId="{25414E72-058F-46DE-BEC7-1010C9C1D34C}" destId="{A3C1D357-187B-47C5-9F55-A5F49FEA814C}" srcOrd="0" destOrd="0" presId="urn:microsoft.com/office/officeart/2005/8/layout/orgChart1"/>
    <dgm:cxn modelId="{98EF4FFA-2E42-4CCB-8A50-DFD6AF8B8D7C}" type="presParOf" srcId="{25414E72-058F-46DE-BEC7-1010C9C1D34C}" destId="{9A894928-A68C-4714-AD9F-2A02FB5BAF34}" srcOrd="1" destOrd="0" presId="urn:microsoft.com/office/officeart/2005/8/layout/orgChart1"/>
    <dgm:cxn modelId="{2603D651-5A70-49CD-B082-C072AAADCA30}" type="presParOf" srcId="{9A894928-A68C-4714-AD9F-2A02FB5BAF34}" destId="{CD87A593-E465-4862-A2D9-C8F7179468C8}" srcOrd="0" destOrd="0" presId="urn:microsoft.com/office/officeart/2005/8/layout/orgChart1"/>
    <dgm:cxn modelId="{E1E074E5-242A-444F-AB65-1891BADA828A}" type="presParOf" srcId="{CD87A593-E465-4862-A2D9-C8F7179468C8}" destId="{108EF34C-9E27-4AE9-9151-C8CB984EB037}" srcOrd="0" destOrd="0" presId="urn:microsoft.com/office/officeart/2005/8/layout/orgChart1"/>
    <dgm:cxn modelId="{02473AD1-5C55-4900-882D-E2AA66B6E169}" type="presParOf" srcId="{CD87A593-E465-4862-A2D9-C8F7179468C8}" destId="{5A6BAC4D-F693-4567-ADA7-BD09BEA7809C}" srcOrd="1" destOrd="0" presId="urn:microsoft.com/office/officeart/2005/8/layout/orgChart1"/>
    <dgm:cxn modelId="{F8E2C758-1ED6-4B44-BE45-0869DBABB9A5}" type="presParOf" srcId="{9A894928-A68C-4714-AD9F-2A02FB5BAF34}" destId="{E2C75647-22FF-4199-A109-6E747F6710F3}" srcOrd="1" destOrd="0" presId="urn:microsoft.com/office/officeart/2005/8/layout/orgChart1"/>
    <dgm:cxn modelId="{C3B26157-65F9-4279-A96A-7348E1697FEB}" type="presParOf" srcId="{9A894928-A68C-4714-AD9F-2A02FB5BAF34}" destId="{92B7D96F-AC42-4FAA-8738-067C2087D8C4}" srcOrd="2" destOrd="0" presId="urn:microsoft.com/office/officeart/2005/8/layout/orgChart1"/>
    <dgm:cxn modelId="{65B0EC76-0CB5-4313-ABAE-C2C7A766B279}" type="presParOf" srcId="{25414E72-058F-46DE-BEC7-1010C9C1D34C}" destId="{B3D5F501-7A28-46D1-8916-D8FE2B961E48}" srcOrd="2" destOrd="0" presId="urn:microsoft.com/office/officeart/2005/8/layout/orgChart1"/>
    <dgm:cxn modelId="{950CC68C-AC95-4794-9B9F-96BCD22A98C2}" type="presParOf" srcId="{25414E72-058F-46DE-BEC7-1010C9C1D34C}" destId="{9203FDE5-0EBB-421A-8076-2A5604DAC448}" srcOrd="3" destOrd="0" presId="urn:microsoft.com/office/officeart/2005/8/layout/orgChart1"/>
    <dgm:cxn modelId="{FA1A24EC-962B-477D-AFAA-F69995AE87E4}" type="presParOf" srcId="{9203FDE5-0EBB-421A-8076-2A5604DAC448}" destId="{366A5262-F4E2-45BD-A3E7-5BD0D2D7B950}" srcOrd="0" destOrd="0" presId="urn:microsoft.com/office/officeart/2005/8/layout/orgChart1"/>
    <dgm:cxn modelId="{6CC0C6FE-5400-429F-A172-E342F9D4F036}" type="presParOf" srcId="{366A5262-F4E2-45BD-A3E7-5BD0D2D7B950}" destId="{8570E3B3-A69E-4B42-B4F8-710A2589BA91}" srcOrd="0" destOrd="0" presId="urn:microsoft.com/office/officeart/2005/8/layout/orgChart1"/>
    <dgm:cxn modelId="{4CF81DD4-3E6B-49F2-BC00-F070930E780F}" type="presParOf" srcId="{366A5262-F4E2-45BD-A3E7-5BD0D2D7B950}" destId="{F313854D-9ECD-4E3B-9193-DE879523D559}" srcOrd="1" destOrd="0" presId="urn:microsoft.com/office/officeart/2005/8/layout/orgChart1"/>
    <dgm:cxn modelId="{007A8FCF-BC04-426F-AC5A-53AB61797CBA}" type="presParOf" srcId="{9203FDE5-0EBB-421A-8076-2A5604DAC448}" destId="{4A04A465-9F5A-4F7D-B5CB-C51DF56F1E95}" srcOrd="1" destOrd="0" presId="urn:microsoft.com/office/officeart/2005/8/layout/orgChart1"/>
    <dgm:cxn modelId="{98DC0383-D32F-4465-B91A-8E4572B91A42}" type="presParOf" srcId="{9203FDE5-0EBB-421A-8076-2A5604DAC448}" destId="{E5FACE95-EF14-41C7-8CE9-7278B2021097}" srcOrd="2" destOrd="0" presId="urn:microsoft.com/office/officeart/2005/8/layout/orgChart1"/>
    <dgm:cxn modelId="{0973F5FC-7DA8-44BC-8F95-44B428C144A8}" type="presParOf" srcId="{25414E72-058F-46DE-BEC7-1010C9C1D34C}" destId="{1CF15FE5-204C-4020-983B-F824367E20B4}" srcOrd="4" destOrd="0" presId="urn:microsoft.com/office/officeart/2005/8/layout/orgChart1"/>
    <dgm:cxn modelId="{E46BE31E-C084-43B4-81A4-A4BE7A889C1A}" type="presParOf" srcId="{25414E72-058F-46DE-BEC7-1010C9C1D34C}" destId="{87FE9806-E517-457D-BE5D-37234AD711A2}" srcOrd="5" destOrd="0" presId="urn:microsoft.com/office/officeart/2005/8/layout/orgChart1"/>
    <dgm:cxn modelId="{6161FF8E-2A43-4357-A382-E570B3FC611C}" type="presParOf" srcId="{87FE9806-E517-457D-BE5D-37234AD711A2}" destId="{EB7C987B-8CD2-4679-81BB-55EFDD9C1C75}" srcOrd="0" destOrd="0" presId="urn:microsoft.com/office/officeart/2005/8/layout/orgChart1"/>
    <dgm:cxn modelId="{435FA4A9-64CE-4B49-AECB-F508E0176596}" type="presParOf" srcId="{EB7C987B-8CD2-4679-81BB-55EFDD9C1C75}" destId="{0A061749-462C-4572-B701-FA2C5741CF4A}" srcOrd="0" destOrd="0" presId="urn:microsoft.com/office/officeart/2005/8/layout/orgChart1"/>
    <dgm:cxn modelId="{2F33C568-D99A-4CB8-9861-C40ED165702C}" type="presParOf" srcId="{EB7C987B-8CD2-4679-81BB-55EFDD9C1C75}" destId="{FC0F15B6-8E21-4855-9C93-1247C706989B}" srcOrd="1" destOrd="0" presId="urn:microsoft.com/office/officeart/2005/8/layout/orgChart1"/>
    <dgm:cxn modelId="{98CCC244-AB21-43CC-8626-2636A697710E}" type="presParOf" srcId="{87FE9806-E517-457D-BE5D-37234AD711A2}" destId="{B50EDB07-7EBA-404E-8251-81052F1D76CE}" srcOrd="1" destOrd="0" presId="urn:microsoft.com/office/officeart/2005/8/layout/orgChart1"/>
    <dgm:cxn modelId="{E0874D62-FA1D-479F-81EA-61F020DD100F}" type="presParOf" srcId="{87FE9806-E517-457D-BE5D-37234AD711A2}" destId="{1A9E5282-F213-4E63-BCCF-BC8210E81C0A}" srcOrd="2" destOrd="0" presId="urn:microsoft.com/office/officeart/2005/8/layout/orgChart1"/>
    <dgm:cxn modelId="{8A2267AF-C432-4EF6-9E85-81D55A398A70}" type="presParOf" srcId="{21294506-40B2-4F20-9FE5-BEE20DCBE102}" destId="{37F610A1-5ABF-433C-84A6-7CF33A0C3CEC}" srcOrd="2" destOrd="0" presId="urn:microsoft.com/office/officeart/2005/8/layout/orgChart1"/>
    <dgm:cxn modelId="{EC8A14FA-DDA4-4A0A-BDE6-B7E1143C006F}" type="presParOf" srcId="{F76AF21B-7CE0-480E-B105-9CB0D0843AF9}" destId="{3D76BFAE-7825-43C3-BAD1-917C5B937010}" srcOrd="4" destOrd="0" presId="urn:microsoft.com/office/officeart/2005/8/layout/orgChart1"/>
    <dgm:cxn modelId="{F1DFAE28-9C1D-4727-BC96-FF9676F534EF}" type="presParOf" srcId="{F76AF21B-7CE0-480E-B105-9CB0D0843AF9}" destId="{F9B3F106-6B91-4D7C-84BA-B0605C568954}" srcOrd="5" destOrd="0" presId="urn:microsoft.com/office/officeart/2005/8/layout/orgChart1"/>
    <dgm:cxn modelId="{EF5666DD-CCC8-44E5-85CF-35A497915207}" type="presParOf" srcId="{F9B3F106-6B91-4D7C-84BA-B0605C568954}" destId="{E573D03B-BCFC-4C0C-9B6E-F5F4072DE9CB}" srcOrd="0" destOrd="0" presId="urn:microsoft.com/office/officeart/2005/8/layout/orgChart1"/>
    <dgm:cxn modelId="{69635089-2AB8-4AF1-B31E-F870AD470A04}" type="presParOf" srcId="{E573D03B-BCFC-4C0C-9B6E-F5F4072DE9CB}" destId="{5D251AB9-FFA6-426E-9844-85F554346911}" srcOrd="0" destOrd="0" presId="urn:microsoft.com/office/officeart/2005/8/layout/orgChart1"/>
    <dgm:cxn modelId="{28B2640F-68ED-443A-A4C7-29FC7D9F0C97}" type="presParOf" srcId="{E573D03B-BCFC-4C0C-9B6E-F5F4072DE9CB}" destId="{01A213C9-0259-4F5E-A98B-A6427AD44507}" srcOrd="1" destOrd="0" presId="urn:microsoft.com/office/officeart/2005/8/layout/orgChart1"/>
    <dgm:cxn modelId="{DE6BBF59-B1F5-42D4-8FDC-7CDB7C3A2FD3}" type="presParOf" srcId="{F9B3F106-6B91-4D7C-84BA-B0605C568954}" destId="{0CFB3AA1-AF61-4B23-ABB6-8952493B4B77}" srcOrd="1" destOrd="0" presId="urn:microsoft.com/office/officeart/2005/8/layout/orgChart1"/>
    <dgm:cxn modelId="{F1559514-CBEE-4F54-94FE-8235FC75FD54}" type="presParOf" srcId="{0CFB3AA1-AF61-4B23-ABB6-8952493B4B77}" destId="{DAE02D5D-FB36-48F1-B6FA-EFEC8280268D}" srcOrd="0" destOrd="0" presId="urn:microsoft.com/office/officeart/2005/8/layout/orgChart1"/>
    <dgm:cxn modelId="{A9786AFF-09BC-4AE8-B49D-62459DA68DF7}" type="presParOf" srcId="{0CFB3AA1-AF61-4B23-ABB6-8952493B4B77}" destId="{7767422D-C9C2-43D5-A55A-42F367D30844}" srcOrd="1" destOrd="0" presId="urn:microsoft.com/office/officeart/2005/8/layout/orgChart1"/>
    <dgm:cxn modelId="{75B45D99-9F6F-4036-A3B0-0DD433A3330C}" type="presParOf" srcId="{7767422D-C9C2-43D5-A55A-42F367D30844}" destId="{C2FFE119-FE60-439A-A230-605977A581E0}" srcOrd="0" destOrd="0" presId="urn:microsoft.com/office/officeart/2005/8/layout/orgChart1"/>
    <dgm:cxn modelId="{0646CA5B-0856-4134-B6CB-055AE8255E77}" type="presParOf" srcId="{C2FFE119-FE60-439A-A230-605977A581E0}" destId="{4805B379-A007-4779-9FFE-39F3EA52A319}" srcOrd="0" destOrd="0" presId="urn:microsoft.com/office/officeart/2005/8/layout/orgChart1"/>
    <dgm:cxn modelId="{B66D5464-299D-41E8-A858-74DECC6E438C}" type="presParOf" srcId="{C2FFE119-FE60-439A-A230-605977A581E0}" destId="{BB7C69C2-6565-4B91-8F92-9E9B824E1FDB}" srcOrd="1" destOrd="0" presId="urn:microsoft.com/office/officeart/2005/8/layout/orgChart1"/>
    <dgm:cxn modelId="{0DE2B9D6-D1B1-4662-AE49-3F55CA8FE7F6}" type="presParOf" srcId="{7767422D-C9C2-43D5-A55A-42F367D30844}" destId="{51FB46CC-9C38-4DA3-993D-EABAB8F690B4}" srcOrd="1" destOrd="0" presId="urn:microsoft.com/office/officeart/2005/8/layout/orgChart1"/>
    <dgm:cxn modelId="{4C3A1B90-0F15-431F-8419-B23A4105DE1C}" type="presParOf" srcId="{7767422D-C9C2-43D5-A55A-42F367D30844}" destId="{81B2300C-6D25-4757-9AA5-9FF70C3B5D50}" srcOrd="2" destOrd="0" presId="urn:microsoft.com/office/officeart/2005/8/layout/orgChart1"/>
    <dgm:cxn modelId="{59946DC5-F280-4E11-A564-D67623E32405}" type="presParOf" srcId="{0CFB3AA1-AF61-4B23-ABB6-8952493B4B77}" destId="{7CCB4C57-CAFB-406E-B6DA-58D9B6C78145}" srcOrd="2" destOrd="0" presId="urn:microsoft.com/office/officeart/2005/8/layout/orgChart1"/>
    <dgm:cxn modelId="{BC5E1B25-45C5-4545-870A-E53E4C844180}" type="presParOf" srcId="{0CFB3AA1-AF61-4B23-ABB6-8952493B4B77}" destId="{B06C874C-52CE-4F94-9BD3-93558CD27EDE}" srcOrd="3" destOrd="0" presId="urn:microsoft.com/office/officeart/2005/8/layout/orgChart1"/>
    <dgm:cxn modelId="{ACF64D02-65B0-454C-8B5B-AA026E261C7D}" type="presParOf" srcId="{B06C874C-52CE-4F94-9BD3-93558CD27EDE}" destId="{B585F4FD-E115-404C-B50E-9CD0B50DF2CD}" srcOrd="0" destOrd="0" presId="urn:microsoft.com/office/officeart/2005/8/layout/orgChart1"/>
    <dgm:cxn modelId="{C863B9DE-5D23-43E9-9715-045AA5680FC5}" type="presParOf" srcId="{B585F4FD-E115-404C-B50E-9CD0B50DF2CD}" destId="{33174CF4-84BA-4E79-B42C-12736C857CD7}" srcOrd="0" destOrd="0" presId="urn:microsoft.com/office/officeart/2005/8/layout/orgChart1"/>
    <dgm:cxn modelId="{6852816D-BF49-480E-AA6E-DF1C8C16B964}" type="presParOf" srcId="{B585F4FD-E115-404C-B50E-9CD0B50DF2CD}" destId="{455E82CD-11DA-4638-817C-376CDF55663A}" srcOrd="1" destOrd="0" presId="urn:microsoft.com/office/officeart/2005/8/layout/orgChart1"/>
    <dgm:cxn modelId="{53530993-36A6-435F-9BD9-7A85F0B519CF}" type="presParOf" srcId="{B06C874C-52CE-4F94-9BD3-93558CD27EDE}" destId="{6B5A118E-3716-4D7A-B62B-67588B7F59D1}" srcOrd="1" destOrd="0" presId="urn:microsoft.com/office/officeart/2005/8/layout/orgChart1"/>
    <dgm:cxn modelId="{920FF7FE-E6FA-4C53-A91F-109BFB691731}" type="presParOf" srcId="{B06C874C-52CE-4F94-9BD3-93558CD27EDE}" destId="{ABC049C8-14AB-4920-ADCA-4A73CE63E721}" srcOrd="2" destOrd="0" presId="urn:microsoft.com/office/officeart/2005/8/layout/orgChart1"/>
    <dgm:cxn modelId="{72DF64DA-EB35-4A40-B657-CEA02D7A2A6A}" type="presParOf" srcId="{0CFB3AA1-AF61-4B23-ABB6-8952493B4B77}" destId="{B2C1AC2F-6016-4A0B-8165-4F15E1CADB06}" srcOrd="4" destOrd="0" presId="urn:microsoft.com/office/officeart/2005/8/layout/orgChart1"/>
    <dgm:cxn modelId="{F68012D5-AE9E-4BE6-B052-A532BB247D37}" type="presParOf" srcId="{0CFB3AA1-AF61-4B23-ABB6-8952493B4B77}" destId="{9801DE76-B2A1-437D-8820-CB694D5060A5}" srcOrd="5" destOrd="0" presId="urn:microsoft.com/office/officeart/2005/8/layout/orgChart1"/>
    <dgm:cxn modelId="{ADC7DE80-0429-441D-95E0-EA78E0FC655A}" type="presParOf" srcId="{9801DE76-B2A1-437D-8820-CB694D5060A5}" destId="{0C8D3EF5-078E-4FAD-9500-113FA747D5DE}" srcOrd="0" destOrd="0" presId="urn:microsoft.com/office/officeart/2005/8/layout/orgChart1"/>
    <dgm:cxn modelId="{5C81DAD0-2F07-4AFE-842E-9A42AED15EDE}" type="presParOf" srcId="{0C8D3EF5-078E-4FAD-9500-113FA747D5DE}" destId="{4CF771DB-1C2D-4C64-878C-E322D43407F2}" srcOrd="0" destOrd="0" presId="urn:microsoft.com/office/officeart/2005/8/layout/orgChart1"/>
    <dgm:cxn modelId="{2DA92C41-8089-4F75-9EB5-9467102C2245}" type="presParOf" srcId="{0C8D3EF5-078E-4FAD-9500-113FA747D5DE}" destId="{C2192921-1348-491C-97BB-C98501636B8F}" srcOrd="1" destOrd="0" presId="urn:microsoft.com/office/officeart/2005/8/layout/orgChart1"/>
    <dgm:cxn modelId="{ACC61483-D577-4BFF-8253-AE8A1CAAAB4B}" type="presParOf" srcId="{9801DE76-B2A1-437D-8820-CB694D5060A5}" destId="{53B9C45D-FD63-4225-8412-5877072CFDEC}" srcOrd="1" destOrd="0" presId="urn:microsoft.com/office/officeart/2005/8/layout/orgChart1"/>
    <dgm:cxn modelId="{05A7461E-0EED-412B-8FBA-5D6877E1E2FC}" type="presParOf" srcId="{9801DE76-B2A1-437D-8820-CB694D5060A5}" destId="{EEEDC549-461F-4F80-ADDB-54AE2D397542}" srcOrd="2" destOrd="0" presId="urn:microsoft.com/office/officeart/2005/8/layout/orgChart1"/>
    <dgm:cxn modelId="{9DE7C89B-7D33-4615-A24A-BECFE969BA7B}" type="presParOf" srcId="{F9B3F106-6B91-4D7C-84BA-B0605C568954}" destId="{5A925D36-F05C-447F-9205-87157F779A71}" srcOrd="2" destOrd="0" presId="urn:microsoft.com/office/officeart/2005/8/layout/orgChart1"/>
    <dgm:cxn modelId="{985E0B29-2228-417C-807D-EFF023D7AD11}" type="presParOf" srcId="{13FDFCD0-B76F-4F96-9D81-3A3958FE1431}" destId="{8FF5FB5A-9934-48A8-80BF-5B1CF12A3B0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9EB018AA-DEA7-448F-AE2F-C3D13A0F02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DFB87A71-96EB-4108-95A3-855A4C3601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647F05-0506-494A-8060-3F395B947DF9}" type="datetimeFigureOut">
              <a:rPr lang="en-US" smtClean="0"/>
              <a:t>8/9/2023</a:t>
            </a:fld>
            <a:endParaRPr lang="en-US" dirty="0"/>
          </a:p>
        </p:txBody>
      </p:sp>
      <p:sp>
        <p:nvSpPr>
          <p:cNvPr id="4" name="Footer Placeholder 3">
            <a:extLst>
              <a:ext uri="{FF2B5EF4-FFF2-40B4-BE49-F238E27FC236}">
                <a16:creationId xmlns:a16="http://schemas.microsoft.com/office/drawing/2014/main" xmlns="" id="{9445591A-E83D-4F8A-B064-12B29D3154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97AF2308-535F-471C-9423-3467454C92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661E857-36B8-43F1-9D87-FE508167BCE3}" type="slidenum">
              <a:rPr lang="en-US" smtClean="0"/>
              <a:t>‹#›</a:t>
            </a:fld>
            <a:endParaRPr lang="en-US" dirty="0"/>
          </a:p>
        </p:txBody>
      </p:sp>
    </p:spTree>
    <p:extLst>
      <p:ext uri="{BB962C8B-B14F-4D97-AF65-F5344CB8AC3E}">
        <p14:creationId xmlns:p14="http://schemas.microsoft.com/office/powerpoint/2010/main" val="1400231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BC0A13-3F3D-45D4-B17C-1E0ACF36A6FB}" type="datetimeFigureOut">
              <a:rPr lang="en-US" smtClean="0"/>
              <a:t>8/9/2023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AAAB6-A2C6-4A85-A3A1-98EFBA61C967}" type="slidenum">
              <a:rPr lang="en-US" smtClean="0"/>
              <a:t>‹#›</a:t>
            </a:fld>
            <a:endParaRPr lang="en-US" dirty="0"/>
          </a:p>
        </p:txBody>
      </p:sp>
    </p:spTree>
    <p:extLst>
      <p:ext uri="{BB962C8B-B14F-4D97-AF65-F5344CB8AC3E}">
        <p14:creationId xmlns:p14="http://schemas.microsoft.com/office/powerpoint/2010/main" val="2076752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latin typeface="Segoe UI" panose="020B0502040204020203" pitchFamily="34" charset="0"/>
            </a:endParaRPr>
          </a:p>
          <a:p>
            <a:r>
              <a:rPr lang="en-US" dirty="0"/>
              <a:t>ID=d924773e-9a16-4d6d-9803-8cb819e99682
Recipe=text_billboard
Type=TextOnly
Variant=0
FamilyID=AccentBoxWalbaum_Zero</a:t>
            </a:r>
          </a:p>
        </p:txBody>
      </p:sp>
      <p:sp>
        <p:nvSpPr>
          <p:cNvPr id="4" name="Slide Number Placeholder 3"/>
          <p:cNvSpPr>
            <a:spLocks noGrp="1"/>
          </p:cNvSpPr>
          <p:nvPr>
            <p:ph type="sldNum" sz="quarter" idx="5"/>
          </p:nvPr>
        </p:nvSpPr>
        <p:spPr/>
        <p:txBody>
          <a:bodyPr/>
          <a:lstStyle/>
          <a:p>
            <a:fld id="{8EAA36B1-75F6-458C-B388-8BC01E9857C8}" type="slidenum">
              <a:rPr lang="en-US" smtClean="0"/>
              <a:t>1</a:t>
            </a:fld>
            <a:endParaRPr lang="en-US" dirty="0"/>
          </a:p>
        </p:txBody>
      </p:sp>
    </p:spTree>
    <p:extLst>
      <p:ext uri="{BB962C8B-B14F-4D97-AF65-F5344CB8AC3E}">
        <p14:creationId xmlns:p14="http://schemas.microsoft.com/office/powerpoint/2010/main" val="270320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xmlns="" id="{BC5C50C9-5CB7-4938-BEDF-DD2FC7529FA9}"/>
              </a:ext>
            </a:extLst>
          </p:cNvPr>
          <p:cNvSpPr/>
          <p:nvPr userDrawn="1"/>
        </p:nvSpPr>
        <p:spPr>
          <a:xfrm>
            <a:off x="1528762" y="1473243"/>
            <a:ext cx="9144000" cy="300744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E0EB8136-4330-4480-80D9-0F6FD970617C}"/>
              </a:ext>
            </a:extLst>
          </p:cNvPr>
          <p:cNvSpPr>
            <a:spLocks noGrp="1"/>
          </p:cNvSpPr>
          <p:nvPr>
            <p:ph type="ctrTitle"/>
          </p:nvPr>
        </p:nvSpPr>
        <p:spPr>
          <a:xfrm>
            <a:off x="1801368" y="1664208"/>
            <a:ext cx="8586216" cy="2176272"/>
          </a:xfrm>
        </p:spPr>
        <p:txBody>
          <a:bodyPr anchor="ctr">
            <a:normAutofit/>
          </a:bodyPr>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566E5739-DD96-45FB-B609-3E3447A52FED}"/>
              </a:ext>
            </a:extLst>
          </p:cNvPr>
          <p:cNvSpPr>
            <a:spLocks noGrp="1"/>
          </p:cNvSpPr>
          <p:nvPr>
            <p:ph type="subTitle" idx="1"/>
          </p:nvPr>
        </p:nvSpPr>
        <p:spPr>
          <a:xfrm>
            <a:off x="2487168" y="4142232"/>
            <a:ext cx="7223760" cy="685800"/>
          </a:xfrm>
          <a:solidFill>
            <a:schemeClr val="accent1"/>
          </a:solidFill>
        </p:spPr>
        <p:txBody>
          <a:bodyPr anchor="ct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669640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D358CF-0758-490A-A084-C46443B9ABE8}"/>
              </a:ext>
            </a:extLst>
          </p:cNvPr>
          <p:cNvSpPr>
            <a:spLocks noGrp="1"/>
          </p:cNvSpPr>
          <p:nvPr>
            <p:ph type="title"/>
          </p:nvPr>
        </p:nvSpPr>
        <p:spPr>
          <a:xfrm>
            <a:off x="5084064" y="1078992"/>
            <a:ext cx="6272784" cy="1536192"/>
          </a:xfrm>
        </p:spPr>
        <p:txBody>
          <a:bodyPr anchor="b">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21671183-B3CE-4F45-92FB-98290CA0E2CA}"/>
              </a:ext>
            </a:extLst>
          </p:cNvPr>
          <p:cNvSpPr>
            <a:spLocks noGrp="1"/>
          </p:cNvSpPr>
          <p:nvPr>
            <p:ph idx="1"/>
          </p:nvPr>
        </p:nvSpPr>
        <p:spPr>
          <a:xfrm>
            <a:off x="5084064" y="3355848"/>
            <a:ext cx="6272784" cy="2825496"/>
          </a:xfrm>
        </p:spPr>
        <p:txBody>
          <a:bodyPr/>
          <a:lstStyle>
            <a:lvl1pPr>
              <a:buNone/>
              <a:defRPr sz="1800"/>
            </a:lvl1pPr>
          </a:lstStyle>
          <a:p>
            <a:pPr lvl="0"/>
            <a:r>
              <a:rPr lang="en-US"/>
              <a:t>Click to edit Master text styles</a:t>
            </a:r>
          </a:p>
        </p:txBody>
      </p:sp>
      <p:sp>
        <p:nvSpPr>
          <p:cNvPr id="4" name="Date Placeholder 3">
            <a:extLst>
              <a:ext uri="{FF2B5EF4-FFF2-40B4-BE49-F238E27FC236}">
                <a16:creationId xmlns:a16="http://schemas.microsoft.com/office/drawing/2014/main" xmlns="" id="{3D7DED67-27EC-4D43-A21C-093C1DB04813}"/>
              </a:ext>
            </a:extLst>
          </p:cNvPr>
          <p:cNvSpPr>
            <a:spLocks noGrp="1"/>
          </p:cNvSpPr>
          <p:nvPr>
            <p:ph type="dt" sz="half" idx="10"/>
          </p:nvPr>
        </p:nvSpPr>
        <p:spPr>
          <a:xfrm>
            <a:off x="905256" y="6356350"/>
            <a:ext cx="2743200" cy="365125"/>
          </a:xfrm>
        </p:spPr>
        <p:txBody>
          <a:bodyPr/>
          <a:lstStyle/>
          <a:p>
            <a:r>
              <a:rPr lang="en-US" dirty="0"/>
              <a:t>9/4/20XX</a:t>
            </a:r>
          </a:p>
        </p:txBody>
      </p:sp>
      <p:sp>
        <p:nvSpPr>
          <p:cNvPr id="5" name="Footer Placeholder 4">
            <a:extLst>
              <a:ext uri="{FF2B5EF4-FFF2-40B4-BE49-F238E27FC236}">
                <a16:creationId xmlns:a16="http://schemas.microsoft.com/office/drawing/2014/main" xmlns="" id="{36747CE3-4890-4BC1-94DB-5D49D02C9933}"/>
              </a:ext>
            </a:extLst>
          </p:cNvPr>
          <p:cNvSpPr>
            <a:spLocks noGrp="1"/>
          </p:cNvSpPr>
          <p:nvPr>
            <p:ph type="ftr" sz="quarter" idx="11"/>
          </p:nvPr>
        </p:nvSpPr>
        <p:spPr>
          <a:xfrm>
            <a:off x="4041648" y="6356350"/>
            <a:ext cx="4114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xmlns="" id="{093C5AD3-D79A-4D46-B25B-822FE0252511}"/>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xmlns="" id="{C3EEEC07-DA87-4415-8D6B-72E1B2686535}"/>
              </a:ext>
            </a:extLst>
          </p:cNvPr>
          <p:cNvSpPr/>
          <p:nvPr userDrawn="1"/>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xmlns="" id="{3CC47E32-D289-4A1B-A3C7-A355CD5572E8}"/>
              </a:ext>
            </a:extLst>
          </p:cNvPr>
          <p:cNvSpPr/>
          <p:nvPr userDrawn="1"/>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xmlns="" id="{D9F91D62-7A39-4697-A73D-908DBA590EFB}"/>
              </a:ext>
            </a:extLst>
          </p:cNvPr>
          <p:cNvSpPr>
            <a:spLocks noGrp="1"/>
          </p:cNvSpPr>
          <p:nvPr>
            <p:ph type="pic" sz="quarter" idx="13"/>
          </p:nvPr>
        </p:nvSpPr>
        <p:spPr>
          <a:xfrm>
            <a:off x="457200" y="603504"/>
            <a:ext cx="4050792" cy="5577840"/>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3812587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D358CF-0758-490A-A084-C46443B9ABE8}"/>
              </a:ext>
            </a:extLst>
          </p:cNvPr>
          <p:cNvSpPr>
            <a:spLocks noGrp="1"/>
          </p:cNvSpPr>
          <p:nvPr>
            <p:ph type="title"/>
          </p:nvPr>
        </p:nvSpPr>
        <p:spPr>
          <a:xfrm>
            <a:off x="612648" y="1078992"/>
            <a:ext cx="6272784" cy="1536192"/>
          </a:xfrm>
        </p:spPr>
        <p:txBody>
          <a:bodyPr anchor="b">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21671183-B3CE-4F45-92FB-98290CA0E2CA}"/>
              </a:ext>
            </a:extLst>
          </p:cNvPr>
          <p:cNvSpPr>
            <a:spLocks noGrp="1"/>
          </p:cNvSpPr>
          <p:nvPr>
            <p:ph idx="1"/>
          </p:nvPr>
        </p:nvSpPr>
        <p:spPr>
          <a:xfrm>
            <a:off x="612648" y="3355848"/>
            <a:ext cx="6272784" cy="2825496"/>
          </a:xfrm>
        </p:spPr>
        <p:txBody>
          <a:bodyPr/>
          <a:lstStyle>
            <a:lvl1pPr marL="0" indent="0">
              <a:buNone/>
              <a:defRPr sz="1800"/>
            </a:lvl1pPr>
          </a:lstStyle>
          <a:p>
            <a:pPr lvl="0"/>
            <a:r>
              <a:rPr lang="en-US"/>
              <a:t>Click to edit Master text styles</a:t>
            </a:r>
          </a:p>
        </p:txBody>
      </p:sp>
      <p:sp>
        <p:nvSpPr>
          <p:cNvPr id="6" name="Slide Number Placeholder 5">
            <a:extLst>
              <a:ext uri="{FF2B5EF4-FFF2-40B4-BE49-F238E27FC236}">
                <a16:creationId xmlns:a16="http://schemas.microsoft.com/office/drawing/2014/main" xmlns="" id="{093C5AD3-D79A-4D46-B25B-822FE0252511}"/>
              </a:ext>
            </a:extLst>
          </p:cNvPr>
          <p:cNvSpPr>
            <a:spLocks noGrp="1"/>
          </p:cNvSpPr>
          <p:nvPr>
            <p:ph type="sldNum" sz="quarter" idx="12"/>
          </p:nvPr>
        </p:nvSpPr>
        <p:spPr>
          <a:xfrm>
            <a:off x="5605272" y="6356350"/>
            <a:ext cx="1280160"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xmlns="" id="{C3EEEC07-DA87-4415-8D6B-72E1B2686535}"/>
              </a:ext>
            </a:extLst>
          </p:cNvPr>
          <p:cNvSpPr/>
          <p:nvPr userDrawn="1"/>
        </p:nvSpPr>
        <p:spPr>
          <a:xfrm rot="5400000">
            <a:off x="850392" y="36576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xmlns="" id="{D9F91D62-7A39-4697-A73D-908DBA590EFB}"/>
              </a:ext>
            </a:extLst>
          </p:cNvPr>
          <p:cNvSpPr>
            <a:spLocks noGrp="1"/>
          </p:cNvSpPr>
          <p:nvPr>
            <p:ph type="pic" sz="quarter" idx="13"/>
          </p:nvPr>
        </p:nvSpPr>
        <p:spPr>
          <a:xfrm>
            <a:off x="7680960" y="4352544"/>
            <a:ext cx="4507992" cy="2505456"/>
          </a:xfrm>
        </p:spPr>
        <p:txBody>
          <a:bodyPr anchor="ctr"/>
          <a:lstStyle>
            <a:lvl1pPr algn="ctr">
              <a:buNone/>
              <a:defRPr/>
            </a:lvl1pPr>
          </a:lstStyle>
          <a:p>
            <a:r>
              <a:rPr lang="en-US"/>
              <a:t>Click icon to add picture</a:t>
            </a:r>
            <a:endParaRPr lang="en-US" dirty="0"/>
          </a:p>
        </p:txBody>
      </p:sp>
      <p:sp>
        <p:nvSpPr>
          <p:cNvPr id="10" name="Picture Placeholder 14">
            <a:extLst>
              <a:ext uri="{FF2B5EF4-FFF2-40B4-BE49-F238E27FC236}">
                <a16:creationId xmlns:a16="http://schemas.microsoft.com/office/drawing/2014/main" xmlns="" id="{687A7A61-F904-44E0-837C-FB357932BC1E}"/>
              </a:ext>
            </a:extLst>
          </p:cNvPr>
          <p:cNvSpPr>
            <a:spLocks noGrp="1"/>
          </p:cNvSpPr>
          <p:nvPr>
            <p:ph type="pic" sz="quarter" idx="14"/>
          </p:nvPr>
        </p:nvSpPr>
        <p:spPr>
          <a:xfrm>
            <a:off x="7680960" y="0"/>
            <a:ext cx="4507992" cy="4123944"/>
          </a:xfrm>
        </p:spPr>
        <p:txBody>
          <a:bodyPr anchor="ctr"/>
          <a:lstStyle>
            <a:lvl1pPr algn="ctr">
              <a:buNone/>
              <a:defRPr/>
            </a:lvl1pPr>
          </a:lstStyle>
          <a:p>
            <a:r>
              <a:rPr lang="en-US"/>
              <a:t>Click icon to add picture</a:t>
            </a:r>
            <a:endParaRPr lang="en-US" dirty="0"/>
          </a:p>
        </p:txBody>
      </p:sp>
      <p:sp>
        <p:nvSpPr>
          <p:cNvPr id="8" name="Rectangle 7">
            <a:extLst>
              <a:ext uri="{FF2B5EF4-FFF2-40B4-BE49-F238E27FC236}">
                <a16:creationId xmlns:a16="http://schemas.microsoft.com/office/drawing/2014/main" xmlns="" id="{EEFA3CC7-31ED-4E5A-87A6-AA1D8F4251FC}"/>
              </a:ext>
            </a:extLst>
          </p:cNvPr>
          <p:cNvSpPr/>
          <p:nvPr userDrawn="1"/>
        </p:nvSpPr>
        <p:spPr>
          <a:xfrm>
            <a:off x="621792"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17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xmlns="" id="{B541A812-4D3F-4D65-BA64-BA64E37F2C1D}"/>
              </a:ext>
            </a:extLst>
          </p:cNvPr>
          <p:cNvSpPr/>
          <p:nvPr userDrawn="1"/>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B8E44900-E8BF-4B12-8BCB-41076E2B68C7}"/>
              </a:ext>
            </a:extLst>
          </p:cNvPr>
          <p:cNvSpPr>
            <a:spLocks noGrp="1"/>
          </p:cNvSpPr>
          <p:nvPr>
            <p:ph type="title"/>
          </p:nvPr>
        </p:nvSpPr>
        <p:spPr>
          <a:xfrm>
            <a:off x="1078992" y="1938528"/>
            <a:ext cx="7013448" cy="2990088"/>
          </a:xfrm>
        </p:spPr>
        <p:txBody>
          <a:bodyPr anchor="ctr">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917741F9-B00F-4463-A257-6B66DABD9B4E}"/>
              </a:ext>
            </a:extLst>
          </p:cNvPr>
          <p:cNvSpPr>
            <a:spLocks noGrp="1"/>
          </p:cNvSpPr>
          <p:nvPr>
            <p:ph type="body" idx="1"/>
          </p:nvPr>
        </p:nvSpPr>
        <p:spPr>
          <a:xfrm>
            <a:off x="8613648" y="1938528"/>
            <a:ext cx="2688336" cy="2990088"/>
          </a:xfrm>
          <a:solidFill>
            <a:schemeClr val="accent1"/>
          </a:solidFill>
        </p:spPr>
        <p:txBody>
          <a:bodyPr anchor="ct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Rectangle 11">
            <a:extLst>
              <a:ext uri="{FF2B5EF4-FFF2-40B4-BE49-F238E27FC236}">
                <a16:creationId xmlns:a16="http://schemas.microsoft.com/office/drawing/2014/main" xmlns="" id="{5716BBE9-8A9C-450B-A235-677945C7ED44}"/>
              </a:ext>
            </a:extLst>
          </p:cNvPr>
          <p:cNvSpPr/>
          <p:nvPr userDrawn="1"/>
        </p:nvSpPr>
        <p:spPr>
          <a:xfrm>
            <a:off x="609084" y="2965074"/>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xmlns="" id="{9855E7BF-3629-4C02-98DF-CFC1C93CE036}"/>
              </a:ext>
            </a:extLst>
          </p:cNvPr>
          <p:cNvSpPr/>
          <p:nvPr userDrawn="1"/>
        </p:nvSpPr>
        <p:spPr>
          <a:xfrm rot="5400000">
            <a:off x="7360539" y="3424428"/>
            <a:ext cx="210312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54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2D6FBB9D-1CAA-4D05-AB33-BABDFE17B843}"/>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xmlns=""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21671183-B3CE-4F45-92FB-98290CA0E2CA}"/>
              </a:ext>
            </a:extLst>
          </p:cNvPr>
          <p:cNvSpPr>
            <a:spLocks noGrp="1"/>
          </p:cNvSpPr>
          <p:nvPr>
            <p:ph idx="1"/>
          </p:nvPr>
        </p:nvSpPr>
        <p:spPr>
          <a:xfrm>
            <a:off x="1115568" y="2478024"/>
            <a:ext cx="10168128"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3D7DED67-27EC-4D43-A21C-093C1DB04813}"/>
              </a:ext>
            </a:extLst>
          </p:cNvPr>
          <p:cNvSpPr>
            <a:spLocks noGrp="1"/>
          </p:cNvSpPr>
          <p:nvPr>
            <p:ph type="dt" sz="half" idx="10"/>
          </p:nvPr>
        </p:nvSpPr>
        <p:spPr>
          <a:xfrm>
            <a:off x="1101852" y="6356350"/>
            <a:ext cx="2743200" cy="365125"/>
          </a:xfrm>
        </p:spPr>
        <p:txBody>
          <a:bodyPr/>
          <a:lstStyle/>
          <a:p>
            <a:r>
              <a:rPr lang="en-US" dirty="0"/>
              <a:t>9/4/20XX</a:t>
            </a:r>
          </a:p>
        </p:txBody>
      </p:sp>
      <p:sp>
        <p:nvSpPr>
          <p:cNvPr id="5" name="Footer Placeholder 4">
            <a:extLst>
              <a:ext uri="{FF2B5EF4-FFF2-40B4-BE49-F238E27FC236}">
                <a16:creationId xmlns:a16="http://schemas.microsoft.com/office/drawing/2014/main" xmlns="" id="{36747CE3-4890-4BC1-94DB-5D49D02C993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093C5AD3-D79A-4D46-B25B-822FE0252511}"/>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339386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E44900-E8BF-4B12-8BCB-41076E2B68C7}"/>
              </a:ext>
            </a:extLst>
          </p:cNvPr>
          <p:cNvSpPr>
            <a:spLocks noGrp="1"/>
          </p:cNvSpPr>
          <p:nvPr>
            <p:ph type="title"/>
          </p:nvPr>
        </p:nvSpPr>
        <p:spPr>
          <a:xfrm>
            <a:off x="557784" y="640080"/>
            <a:ext cx="10890504" cy="4114800"/>
          </a:xfrm>
        </p:spPr>
        <p:txBody>
          <a:bodyPr anchor="ctr">
            <a:normAutofit/>
          </a:bodyPr>
          <a:lstStyle>
            <a:lvl1pPr algn="ctr">
              <a:defRPr sz="4800"/>
            </a:lvl1pPr>
          </a:lstStyle>
          <a:p>
            <a:r>
              <a:rPr lang="en-US"/>
              <a:t>Click to edit Master title style</a:t>
            </a:r>
            <a:endParaRPr lang="en-US" dirty="0"/>
          </a:p>
        </p:txBody>
      </p:sp>
      <p:sp useBgFill="1">
        <p:nvSpPr>
          <p:cNvPr id="4" name="Rectangle 3">
            <a:extLst>
              <a:ext uri="{FF2B5EF4-FFF2-40B4-BE49-F238E27FC236}">
                <a16:creationId xmlns:a16="http://schemas.microsoft.com/office/drawing/2014/main" xmlns="" id="{673635DF-99E4-4A0C-A272-D9FF87695DE7}"/>
              </a:ext>
            </a:extLst>
          </p:cNvPr>
          <p:cNvSpPr/>
          <p:nvPr userDrawn="1"/>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xmlns="" id="{5590C76F-6331-4485-AA5B-D61483481F68}"/>
              </a:ext>
            </a:extLst>
          </p:cNvPr>
          <p:cNvSpPr/>
          <p:nvPr userDrawn="1"/>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xmlns="" id="{917741F9-B00F-4463-A257-6B66DABD9B4E}"/>
              </a:ext>
            </a:extLst>
          </p:cNvPr>
          <p:cNvSpPr>
            <a:spLocks noGrp="1"/>
          </p:cNvSpPr>
          <p:nvPr>
            <p:ph type="body" idx="1"/>
          </p:nvPr>
        </p:nvSpPr>
        <p:spPr>
          <a:xfrm>
            <a:off x="841248" y="5102352"/>
            <a:ext cx="10607040" cy="585216"/>
          </a:xfrm>
          <a:solidFill>
            <a:schemeClr val="accent1"/>
          </a:solidFill>
        </p:spPr>
        <p:txBody>
          <a:bodyPr anchor="ct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Date Placeholder 5">
            <a:extLst>
              <a:ext uri="{FF2B5EF4-FFF2-40B4-BE49-F238E27FC236}">
                <a16:creationId xmlns:a16="http://schemas.microsoft.com/office/drawing/2014/main" xmlns="" id="{ECB2BA4C-9ADA-41DB-B758-9E3CFECDF528}"/>
              </a:ext>
            </a:extLst>
          </p:cNvPr>
          <p:cNvSpPr>
            <a:spLocks noGrp="1"/>
          </p:cNvSpPr>
          <p:nvPr>
            <p:ph type="dt" sz="half" idx="10"/>
          </p:nvPr>
        </p:nvSpPr>
        <p:spPr>
          <a:xfrm>
            <a:off x="905256" y="6356350"/>
            <a:ext cx="2743200" cy="365125"/>
          </a:xfrm>
        </p:spPr>
        <p:txBody>
          <a:bodyPr/>
          <a:lstStyle/>
          <a:p>
            <a:r>
              <a:rPr lang="en-US" dirty="0"/>
              <a:t>9/4/20XX</a:t>
            </a:r>
          </a:p>
        </p:txBody>
      </p:sp>
      <p:sp>
        <p:nvSpPr>
          <p:cNvPr id="10" name="Footer Placeholder 9">
            <a:extLst>
              <a:ext uri="{FF2B5EF4-FFF2-40B4-BE49-F238E27FC236}">
                <a16:creationId xmlns:a16="http://schemas.microsoft.com/office/drawing/2014/main" xmlns="" id="{20957ADB-410A-48BE-AA95-3A708314B02A}"/>
              </a:ext>
            </a:extLst>
          </p:cNvPr>
          <p:cNvSpPr>
            <a:spLocks noGrp="1"/>
          </p:cNvSpPr>
          <p:nvPr>
            <p:ph type="ftr" sz="quarter" idx="11"/>
          </p:nvPr>
        </p:nvSpPr>
        <p:spPr/>
        <p:txBody>
          <a:bodyPr/>
          <a:lstStyle/>
          <a:p>
            <a:r>
              <a:rPr lang="en-US" dirty="0"/>
              <a:t>Presentation Title</a:t>
            </a:r>
          </a:p>
        </p:txBody>
      </p:sp>
      <p:sp>
        <p:nvSpPr>
          <p:cNvPr id="11" name="Slide Number Placeholder 10">
            <a:extLst>
              <a:ext uri="{FF2B5EF4-FFF2-40B4-BE49-F238E27FC236}">
                <a16:creationId xmlns:a16="http://schemas.microsoft.com/office/drawing/2014/main" xmlns="" id="{5112591B-8032-4FDF-9B26-8F505642C5C2}"/>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4244522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342F4163-FF9F-453F-99BB-82B8FDB0A1F9}"/>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xmlns="" id="{D9F91D62-7A39-4697-A73D-908DBA590EFB}"/>
              </a:ext>
            </a:extLst>
          </p:cNvPr>
          <p:cNvSpPr>
            <a:spLocks noGrp="1"/>
          </p:cNvSpPr>
          <p:nvPr>
            <p:ph type="pic" sz="quarter" idx="13" hasCustomPrompt="1"/>
          </p:nvPr>
        </p:nvSpPr>
        <p:spPr>
          <a:xfrm>
            <a:off x="5422392" y="2798064"/>
            <a:ext cx="1463040" cy="1481328"/>
          </a:xfrm>
        </p:spPr>
        <p:txBody>
          <a:bodyPr anchor="ctr"/>
          <a:lstStyle>
            <a:lvl1pPr algn="ctr">
              <a:buNone/>
              <a:defRPr/>
            </a:lvl1pPr>
          </a:lstStyle>
          <a:p>
            <a:r>
              <a:rPr lang="en-US" dirty="0"/>
              <a:t>Picture</a:t>
            </a:r>
          </a:p>
        </p:txBody>
      </p:sp>
      <p:sp>
        <p:nvSpPr>
          <p:cNvPr id="10" name="Picture Placeholder 14">
            <a:extLst>
              <a:ext uri="{FF2B5EF4-FFF2-40B4-BE49-F238E27FC236}">
                <a16:creationId xmlns:a16="http://schemas.microsoft.com/office/drawing/2014/main" xmlns="" id="{687A7A61-F904-44E0-837C-FB357932BC1E}"/>
              </a:ext>
            </a:extLst>
          </p:cNvPr>
          <p:cNvSpPr>
            <a:spLocks noGrp="1"/>
          </p:cNvSpPr>
          <p:nvPr>
            <p:ph type="pic" sz="quarter" idx="14" hasCustomPrompt="1"/>
          </p:nvPr>
        </p:nvSpPr>
        <p:spPr>
          <a:xfrm>
            <a:off x="576072" y="2798064"/>
            <a:ext cx="1463040" cy="1481328"/>
          </a:xfrm>
        </p:spPr>
        <p:txBody>
          <a:bodyPr anchor="ctr"/>
          <a:lstStyle>
            <a:lvl1pPr algn="ctr">
              <a:buNone/>
              <a:defRPr/>
            </a:lvl1pPr>
          </a:lstStyle>
          <a:p>
            <a:r>
              <a:rPr lang="en-US" dirty="0"/>
              <a:t>Picture</a:t>
            </a:r>
          </a:p>
        </p:txBody>
      </p:sp>
      <p:sp>
        <p:nvSpPr>
          <p:cNvPr id="16" name="Picture Placeholder 14">
            <a:extLst>
              <a:ext uri="{FF2B5EF4-FFF2-40B4-BE49-F238E27FC236}">
                <a16:creationId xmlns:a16="http://schemas.microsoft.com/office/drawing/2014/main" xmlns="" id="{6B8374DB-2C54-426F-9768-7B838BE1F98D}"/>
              </a:ext>
            </a:extLst>
          </p:cNvPr>
          <p:cNvSpPr>
            <a:spLocks noGrp="1"/>
          </p:cNvSpPr>
          <p:nvPr>
            <p:ph type="pic" sz="quarter" idx="21" hasCustomPrompt="1"/>
          </p:nvPr>
        </p:nvSpPr>
        <p:spPr>
          <a:xfrm>
            <a:off x="7845552" y="2798064"/>
            <a:ext cx="1463040" cy="1481328"/>
          </a:xfrm>
        </p:spPr>
        <p:txBody>
          <a:bodyPr anchor="ctr"/>
          <a:lstStyle>
            <a:lvl1pPr algn="ctr">
              <a:buNone/>
              <a:defRPr/>
            </a:lvl1pPr>
          </a:lstStyle>
          <a:p>
            <a:r>
              <a:rPr lang="en-US" dirty="0"/>
              <a:t>Picture</a:t>
            </a:r>
          </a:p>
        </p:txBody>
      </p:sp>
      <p:sp>
        <p:nvSpPr>
          <p:cNvPr id="27" name="Rectangle 26">
            <a:extLst>
              <a:ext uri="{FF2B5EF4-FFF2-40B4-BE49-F238E27FC236}">
                <a16:creationId xmlns:a16="http://schemas.microsoft.com/office/drawing/2014/main" xmlns="" id="{76763C05-47FB-4725-A20D-066889246220}"/>
              </a:ext>
            </a:extLst>
          </p:cNvPr>
          <p:cNvSpPr/>
          <p:nvPr userDrawn="1"/>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Title 1">
            <a:extLst>
              <a:ext uri="{FF2B5EF4-FFF2-40B4-BE49-F238E27FC236}">
                <a16:creationId xmlns:a16="http://schemas.microsoft.com/office/drawing/2014/main" xmlns="" id="{9EDC39EC-C00D-4DE8-8828-E0E5AD579F19}"/>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2" name="Picture Placeholder 14">
            <a:extLst>
              <a:ext uri="{FF2B5EF4-FFF2-40B4-BE49-F238E27FC236}">
                <a16:creationId xmlns:a16="http://schemas.microsoft.com/office/drawing/2014/main" xmlns="" id="{AC393A50-B0FA-44B0-850A-6E748DECA20A}"/>
              </a:ext>
            </a:extLst>
          </p:cNvPr>
          <p:cNvSpPr>
            <a:spLocks noGrp="1"/>
          </p:cNvSpPr>
          <p:nvPr>
            <p:ph type="pic" sz="quarter" idx="28" hasCustomPrompt="1"/>
          </p:nvPr>
        </p:nvSpPr>
        <p:spPr>
          <a:xfrm>
            <a:off x="2999232" y="2798064"/>
            <a:ext cx="1463040" cy="1481328"/>
          </a:xfrm>
        </p:spPr>
        <p:txBody>
          <a:bodyPr anchor="ctr"/>
          <a:lstStyle>
            <a:lvl1pPr algn="ctr">
              <a:buNone/>
              <a:defRPr/>
            </a:lvl1pPr>
          </a:lstStyle>
          <a:p>
            <a:r>
              <a:rPr lang="en-US" dirty="0"/>
              <a:t>Picture</a:t>
            </a:r>
          </a:p>
        </p:txBody>
      </p:sp>
      <p:sp>
        <p:nvSpPr>
          <p:cNvPr id="33" name="Picture Placeholder 14">
            <a:extLst>
              <a:ext uri="{FF2B5EF4-FFF2-40B4-BE49-F238E27FC236}">
                <a16:creationId xmlns:a16="http://schemas.microsoft.com/office/drawing/2014/main" xmlns="" id="{C19D18E3-AE27-4902-A5E1-1E388C8CA886}"/>
              </a:ext>
            </a:extLst>
          </p:cNvPr>
          <p:cNvSpPr>
            <a:spLocks noGrp="1"/>
          </p:cNvSpPr>
          <p:nvPr>
            <p:ph type="pic" sz="quarter" idx="29" hasCustomPrompt="1"/>
          </p:nvPr>
        </p:nvSpPr>
        <p:spPr>
          <a:xfrm>
            <a:off x="10268712" y="2798064"/>
            <a:ext cx="1463040" cy="1481328"/>
          </a:xfrm>
        </p:spPr>
        <p:txBody>
          <a:bodyPr anchor="ctr"/>
          <a:lstStyle>
            <a:lvl1pPr algn="ctr">
              <a:buNone/>
              <a:defRPr/>
            </a:lvl1pPr>
          </a:lstStyle>
          <a:p>
            <a:r>
              <a:rPr lang="en-US" dirty="0"/>
              <a:t>Picture</a:t>
            </a:r>
          </a:p>
        </p:txBody>
      </p:sp>
      <p:sp>
        <p:nvSpPr>
          <p:cNvPr id="11" name="Date Placeholder 10">
            <a:extLst>
              <a:ext uri="{FF2B5EF4-FFF2-40B4-BE49-F238E27FC236}">
                <a16:creationId xmlns:a16="http://schemas.microsoft.com/office/drawing/2014/main" xmlns="" id="{C4A1E4D4-19E0-496B-BBAF-99A720781C00}"/>
              </a:ext>
            </a:extLst>
          </p:cNvPr>
          <p:cNvSpPr>
            <a:spLocks noGrp="1"/>
          </p:cNvSpPr>
          <p:nvPr>
            <p:ph type="dt" sz="half" idx="32"/>
          </p:nvPr>
        </p:nvSpPr>
        <p:spPr>
          <a:xfrm>
            <a:off x="905256" y="6356350"/>
            <a:ext cx="2743200" cy="365125"/>
          </a:xfrm>
        </p:spPr>
        <p:txBody>
          <a:bodyPr/>
          <a:lstStyle/>
          <a:p>
            <a:r>
              <a:rPr lang="en-US" dirty="0"/>
              <a:t>9/4/20XX</a:t>
            </a:r>
          </a:p>
        </p:txBody>
      </p:sp>
      <p:sp>
        <p:nvSpPr>
          <p:cNvPr id="12" name="Footer Placeholder 11">
            <a:extLst>
              <a:ext uri="{FF2B5EF4-FFF2-40B4-BE49-F238E27FC236}">
                <a16:creationId xmlns:a16="http://schemas.microsoft.com/office/drawing/2014/main" xmlns="" id="{D0281C10-EAAA-4F45-8CC9-87F9F9116C21}"/>
              </a:ext>
            </a:extLst>
          </p:cNvPr>
          <p:cNvSpPr>
            <a:spLocks noGrp="1"/>
          </p:cNvSpPr>
          <p:nvPr>
            <p:ph type="ftr" sz="quarter" idx="33"/>
          </p:nvPr>
        </p:nvSpPr>
        <p:spPr/>
        <p:txBody>
          <a:bodyPr/>
          <a:lstStyle/>
          <a:p>
            <a:r>
              <a:rPr lang="en-US" dirty="0"/>
              <a:t>Presentation Title</a:t>
            </a:r>
          </a:p>
        </p:txBody>
      </p:sp>
      <p:sp>
        <p:nvSpPr>
          <p:cNvPr id="13" name="Slide Number Placeholder 12">
            <a:extLst>
              <a:ext uri="{FF2B5EF4-FFF2-40B4-BE49-F238E27FC236}">
                <a16:creationId xmlns:a16="http://schemas.microsoft.com/office/drawing/2014/main" xmlns="" id="{389175D6-43FD-42A2-8595-893FC3BFCDF6}"/>
              </a:ext>
            </a:extLst>
          </p:cNvPr>
          <p:cNvSpPr>
            <a:spLocks noGrp="1"/>
          </p:cNvSpPr>
          <p:nvPr>
            <p:ph type="sldNum" sz="quarter" idx="34"/>
          </p:nvPr>
        </p:nvSpPr>
        <p:spPr/>
        <p:txBody>
          <a:bodyPr/>
          <a:lstStyle/>
          <a:p>
            <a:fld id="{A65A5C87-DF58-40C8-B092-1DE63DB4547E}" type="slidenum">
              <a:rPr lang="en-US" smtClean="0"/>
              <a:t>‹#›</a:t>
            </a:fld>
            <a:endParaRPr lang="en-US" dirty="0"/>
          </a:p>
        </p:txBody>
      </p:sp>
      <p:sp>
        <p:nvSpPr>
          <p:cNvPr id="37" name="Text Placeholder 35">
            <a:extLst>
              <a:ext uri="{FF2B5EF4-FFF2-40B4-BE49-F238E27FC236}">
                <a16:creationId xmlns:a16="http://schemas.microsoft.com/office/drawing/2014/main" xmlns="" id="{28F74B10-F76D-4BBB-A284-01D5A0DF8BCB}"/>
              </a:ext>
            </a:extLst>
          </p:cNvPr>
          <p:cNvSpPr>
            <a:spLocks noGrp="1"/>
          </p:cNvSpPr>
          <p:nvPr>
            <p:ph type="body" sz="quarter" idx="36" hasCustomPrompt="1"/>
          </p:nvPr>
        </p:nvSpPr>
        <p:spPr>
          <a:xfrm>
            <a:off x="5431536"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38" name="Text Placeholder 35">
            <a:extLst>
              <a:ext uri="{FF2B5EF4-FFF2-40B4-BE49-F238E27FC236}">
                <a16:creationId xmlns:a16="http://schemas.microsoft.com/office/drawing/2014/main" xmlns="" id="{BD245DC2-6D7B-4AEE-B8EE-0D0E473AFFF5}"/>
              </a:ext>
            </a:extLst>
          </p:cNvPr>
          <p:cNvSpPr>
            <a:spLocks noGrp="1"/>
          </p:cNvSpPr>
          <p:nvPr>
            <p:ph type="body" sz="quarter" idx="37" hasCustomPrompt="1"/>
          </p:nvPr>
        </p:nvSpPr>
        <p:spPr>
          <a:xfrm>
            <a:off x="7845552"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39" name="Text Placeholder 35">
            <a:extLst>
              <a:ext uri="{FF2B5EF4-FFF2-40B4-BE49-F238E27FC236}">
                <a16:creationId xmlns:a16="http://schemas.microsoft.com/office/drawing/2014/main" xmlns="" id="{28069EAF-8C82-49CC-8A38-2ACAD26F7DE9}"/>
              </a:ext>
            </a:extLst>
          </p:cNvPr>
          <p:cNvSpPr>
            <a:spLocks noGrp="1"/>
          </p:cNvSpPr>
          <p:nvPr>
            <p:ph type="body" sz="quarter" idx="38" hasCustomPrompt="1"/>
          </p:nvPr>
        </p:nvSpPr>
        <p:spPr>
          <a:xfrm>
            <a:off x="10268712"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40" name="Text Placeholder 35">
            <a:extLst>
              <a:ext uri="{FF2B5EF4-FFF2-40B4-BE49-F238E27FC236}">
                <a16:creationId xmlns:a16="http://schemas.microsoft.com/office/drawing/2014/main" xmlns="" id="{DAA3B1CD-59B3-4B73-B91A-88CED1D8FDD6}"/>
              </a:ext>
            </a:extLst>
          </p:cNvPr>
          <p:cNvSpPr>
            <a:spLocks noGrp="1"/>
          </p:cNvSpPr>
          <p:nvPr>
            <p:ph type="body" sz="quarter" idx="39" hasCustomPrompt="1"/>
          </p:nvPr>
        </p:nvSpPr>
        <p:spPr>
          <a:xfrm>
            <a:off x="594360"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41" name="Text Placeholder 35">
            <a:extLst>
              <a:ext uri="{FF2B5EF4-FFF2-40B4-BE49-F238E27FC236}">
                <a16:creationId xmlns:a16="http://schemas.microsoft.com/office/drawing/2014/main" xmlns="" id="{C1FED6B0-DEB7-46E3-8038-FE6788AC24A9}"/>
              </a:ext>
            </a:extLst>
          </p:cNvPr>
          <p:cNvSpPr>
            <a:spLocks noGrp="1"/>
          </p:cNvSpPr>
          <p:nvPr>
            <p:ph type="body" sz="quarter" idx="35" hasCustomPrompt="1"/>
          </p:nvPr>
        </p:nvSpPr>
        <p:spPr>
          <a:xfrm>
            <a:off x="3008376"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Tree>
    <p:extLst>
      <p:ext uri="{BB962C8B-B14F-4D97-AF65-F5344CB8AC3E}">
        <p14:creationId xmlns:p14="http://schemas.microsoft.com/office/powerpoint/2010/main" val="431511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xmlns=""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D4A358D-C930-48E0-B372-06A826B74C47}"/>
              </a:ext>
            </a:extLst>
          </p:cNvPr>
          <p:cNvSpPr>
            <a:spLocks noGrp="1"/>
          </p:cNvSpPr>
          <p:nvPr>
            <p:ph sz="half" idx="2"/>
          </p:nvPr>
        </p:nvSpPr>
        <p:spPr>
          <a:xfrm>
            <a:off x="1115568" y="3203688"/>
            <a:ext cx="4937760" cy="2968512"/>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D409F6B-C17B-4B4F-9F35-5068BDC4E2FD}"/>
              </a:ext>
            </a:extLst>
          </p:cNvPr>
          <p:cNvSpPr>
            <a:spLocks noGrp="1"/>
          </p:cNvSpPr>
          <p:nvPr>
            <p:ph sz="quarter" idx="4"/>
          </p:nvPr>
        </p:nvSpPr>
        <p:spPr>
          <a:xfrm>
            <a:off x="6345936" y="3203687"/>
            <a:ext cx="4937760" cy="2968511"/>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C8BC356D-052B-4A9B-8B2F-6665FD325AB3}"/>
              </a:ext>
            </a:extLst>
          </p:cNvPr>
          <p:cNvSpPr>
            <a:spLocks noGrp="1"/>
          </p:cNvSpPr>
          <p:nvPr>
            <p:ph type="dt" sz="half" idx="10"/>
          </p:nvPr>
        </p:nvSpPr>
        <p:spPr>
          <a:xfrm>
            <a:off x="905256" y="6356350"/>
            <a:ext cx="2743200" cy="365125"/>
          </a:xfrm>
        </p:spPr>
        <p:txBody>
          <a:bodyPr/>
          <a:lstStyle/>
          <a:p>
            <a:r>
              <a:rPr lang="en-US" dirty="0"/>
              <a:t>9/4/20XX</a:t>
            </a:r>
          </a:p>
        </p:txBody>
      </p:sp>
      <p:sp>
        <p:nvSpPr>
          <p:cNvPr id="8" name="Footer Placeholder 7">
            <a:extLst>
              <a:ext uri="{FF2B5EF4-FFF2-40B4-BE49-F238E27FC236}">
                <a16:creationId xmlns:a16="http://schemas.microsoft.com/office/drawing/2014/main" xmlns="" id="{69C5E5FA-26A9-467C-93E3-8476142D1D46}"/>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xmlns="" id="{D279E50C-1E40-4B48-871B-E392428D20A3}"/>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1606934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3 colum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6B671BDE-E45C-41A1-9B98-4A607D703855}"/>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xmlns=""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AAAE0554-8BEE-4BF6-9519-51B8475D35E1}"/>
              </a:ext>
            </a:extLst>
          </p:cNvPr>
          <p:cNvSpPr>
            <a:spLocks noGrp="1"/>
          </p:cNvSpPr>
          <p:nvPr>
            <p:ph type="body" idx="1"/>
          </p:nvPr>
        </p:nvSpPr>
        <p:spPr>
          <a:xfrm>
            <a:off x="576072" y="2372650"/>
            <a:ext cx="329184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D4A358D-C930-48E0-B372-06A826B74C47}"/>
              </a:ext>
            </a:extLst>
          </p:cNvPr>
          <p:cNvSpPr>
            <a:spLocks noGrp="1"/>
          </p:cNvSpPr>
          <p:nvPr>
            <p:ph sz="half" idx="2"/>
          </p:nvPr>
        </p:nvSpPr>
        <p:spPr>
          <a:xfrm>
            <a:off x="576072" y="3203688"/>
            <a:ext cx="3291840" cy="2968512"/>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83B6615E-4966-4150-83B6-C47591B36383}"/>
              </a:ext>
            </a:extLst>
          </p:cNvPr>
          <p:cNvSpPr>
            <a:spLocks noGrp="1"/>
          </p:cNvSpPr>
          <p:nvPr>
            <p:ph type="body" sz="quarter" idx="3"/>
          </p:nvPr>
        </p:nvSpPr>
        <p:spPr>
          <a:xfrm>
            <a:off x="4507992" y="2372650"/>
            <a:ext cx="329184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D409F6B-C17B-4B4F-9F35-5068BDC4E2FD}"/>
              </a:ext>
            </a:extLst>
          </p:cNvPr>
          <p:cNvSpPr>
            <a:spLocks noGrp="1"/>
          </p:cNvSpPr>
          <p:nvPr>
            <p:ph sz="quarter" idx="4"/>
          </p:nvPr>
        </p:nvSpPr>
        <p:spPr>
          <a:xfrm>
            <a:off x="4507992" y="3203687"/>
            <a:ext cx="3291840" cy="2968511"/>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C8BC356D-052B-4A9B-8B2F-6665FD325AB3}"/>
              </a:ext>
            </a:extLst>
          </p:cNvPr>
          <p:cNvSpPr>
            <a:spLocks noGrp="1"/>
          </p:cNvSpPr>
          <p:nvPr>
            <p:ph type="dt" sz="half" idx="10"/>
          </p:nvPr>
        </p:nvSpPr>
        <p:spPr>
          <a:xfrm>
            <a:off x="905256" y="6356350"/>
            <a:ext cx="2743200" cy="365125"/>
          </a:xfrm>
        </p:spPr>
        <p:txBody>
          <a:bodyPr/>
          <a:lstStyle/>
          <a:p>
            <a:r>
              <a:rPr lang="en-US" dirty="0"/>
              <a:t>9/4/20XX</a:t>
            </a:r>
          </a:p>
        </p:txBody>
      </p:sp>
      <p:sp>
        <p:nvSpPr>
          <p:cNvPr id="8" name="Footer Placeholder 7">
            <a:extLst>
              <a:ext uri="{FF2B5EF4-FFF2-40B4-BE49-F238E27FC236}">
                <a16:creationId xmlns:a16="http://schemas.microsoft.com/office/drawing/2014/main" xmlns="" id="{69C5E5FA-26A9-467C-93E3-8476142D1D46}"/>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xmlns="" id="{D279E50C-1E40-4B48-871B-E392428D20A3}"/>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
        <p:nvSpPr>
          <p:cNvPr id="14" name="Text Placeholder 4">
            <a:extLst>
              <a:ext uri="{FF2B5EF4-FFF2-40B4-BE49-F238E27FC236}">
                <a16:creationId xmlns:a16="http://schemas.microsoft.com/office/drawing/2014/main" xmlns="" id="{CE04853A-B5A7-418B-B49F-E718136614E0}"/>
              </a:ext>
            </a:extLst>
          </p:cNvPr>
          <p:cNvSpPr>
            <a:spLocks noGrp="1"/>
          </p:cNvSpPr>
          <p:nvPr>
            <p:ph type="body" sz="quarter" idx="13"/>
          </p:nvPr>
        </p:nvSpPr>
        <p:spPr>
          <a:xfrm>
            <a:off x="8439912" y="2372650"/>
            <a:ext cx="329184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xmlns="" id="{D08E5547-BBB9-4D87-A012-6BC6B1330861}"/>
              </a:ext>
            </a:extLst>
          </p:cNvPr>
          <p:cNvSpPr>
            <a:spLocks noGrp="1"/>
          </p:cNvSpPr>
          <p:nvPr>
            <p:ph sz="quarter" idx="14"/>
          </p:nvPr>
        </p:nvSpPr>
        <p:spPr>
          <a:xfrm>
            <a:off x="8439912" y="3203687"/>
            <a:ext cx="3291840" cy="2968511"/>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2261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3 pictures">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xmlns="" id="{2CD68929-9BD1-4A1E-9C1E-5B980D986EC1}"/>
              </a:ext>
            </a:extLst>
          </p:cNvPr>
          <p:cNvSpPr/>
          <p:nvPr userDrawn="1"/>
        </p:nvSpPr>
        <p:spPr>
          <a:xfrm>
            <a:off x="409575" y="633619"/>
            <a:ext cx="4927413"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48D358CF-0758-490A-A084-C46443B9ABE8}"/>
              </a:ext>
            </a:extLst>
          </p:cNvPr>
          <p:cNvSpPr>
            <a:spLocks noGrp="1"/>
          </p:cNvSpPr>
          <p:nvPr>
            <p:ph type="title"/>
          </p:nvPr>
        </p:nvSpPr>
        <p:spPr>
          <a:xfrm>
            <a:off x="841248" y="978408"/>
            <a:ext cx="4059936" cy="1106424"/>
          </a:xfrm>
        </p:spPr>
        <p:txBody>
          <a:bodyPr anchor="ctr">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21671183-B3CE-4F45-92FB-98290CA0E2CA}"/>
              </a:ext>
            </a:extLst>
          </p:cNvPr>
          <p:cNvSpPr>
            <a:spLocks noGrp="1"/>
          </p:cNvSpPr>
          <p:nvPr>
            <p:ph idx="1"/>
          </p:nvPr>
        </p:nvSpPr>
        <p:spPr>
          <a:xfrm>
            <a:off x="841248" y="2359152"/>
            <a:ext cx="4059936" cy="3429000"/>
          </a:xfrm>
        </p:spPr>
        <p:txBody>
          <a:bodyPr/>
          <a:lstStyle>
            <a:lvl1pPr marL="0" indent="0">
              <a:buNone/>
              <a:defRPr sz="1800"/>
            </a:lvl1pPr>
          </a:lstStyle>
          <a:p>
            <a:pPr lvl="0"/>
            <a:r>
              <a:rPr lang="en-US"/>
              <a:t>Click to edit Master text styles</a:t>
            </a:r>
          </a:p>
        </p:txBody>
      </p:sp>
      <p:sp>
        <p:nvSpPr>
          <p:cNvPr id="15" name="Picture Placeholder 14">
            <a:extLst>
              <a:ext uri="{FF2B5EF4-FFF2-40B4-BE49-F238E27FC236}">
                <a16:creationId xmlns:a16="http://schemas.microsoft.com/office/drawing/2014/main" xmlns="" id="{D9F91D62-7A39-4697-A73D-908DBA590EFB}"/>
              </a:ext>
            </a:extLst>
          </p:cNvPr>
          <p:cNvSpPr>
            <a:spLocks noGrp="1"/>
          </p:cNvSpPr>
          <p:nvPr>
            <p:ph type="pic" sz="quarter" idx="13"/>
          </p:nvPr>
        </p:nvSpPr>
        <p:spPr>
          <a:xfrm>
            <a:off x="8961120" y="566928"/>
            <a:ext cx="2871216" cy="2340864"/>
          </a:xfrm>
        </p:spPr>
        <p:txBody>
          <a:bodyPr anchor="ctr"/>
          <a:lstStyle>
            <a:lvl1pPr algn="ctr">
              <a:buNone/>
              <a:defRPr/>
            </a:lvl1pPr>
          </a:lstStyle>
          <a:p>
            <a:r>
              <a:rPr lang="en-US"/>
              <a:t>Click icon to add picture</a:t>
            </a:r>
            <a:endParaRPr lang="en-US" dirty="0"/>
          </a:p>
        </p:txBody>
      </p:sp>
      <p:sp>
        <p:nvSpPr>
          <p:cNvPr id="10" name="Picture Placeholder 14">
            <a:extLst>
              <a:ext uri="{FF2B5EF4-FFF2-40B4-BE49-F238E27FC236}">
                <a16:creationId xmlns:a16="http://schemas.microsoft.com/office/drawing/2014/main" xmlns="" id="{687A7A61-F904-44E0-837C-FB357932BC1E}"/>
              </a:ext>
            </a:extLst>
          </p:cNvPr>
          <p:cNvSpPr>
            <a:spLocks noGrp="1"/>
          </p:cNvSpPr>
          <p:nvPr>
            <p:ph type="pic" sz="quarter" idx="14"/>
          </p:nvPr>
        </p:nvSpPr>
        <p:spPr>
          <a:xfrm>
            <a:off x="5843016" y="566928"/>
            <a:ext cx="2871216" cy="2340864"/>
          </a:xfrm>
        </p:spPr>
        <p:txBody>
          <a:bodyPr anchor="ctr"/>
          <a:lstStyle>
            <a:lvl1pPr algn="ctr">
              <a:buNone/>
              <a:defRPr/>
            </a:lvl1pPr>
          </a:lstStyle>
          <a:p>
            <a:r>
              <a:rPr lang="en-US"/>
              <a:t>Click icon to add picture</a:t>
            </a:r>
            <a:endParaRPr lang="en-US" dirty="0"/>
          </a:p>
        </p:txBody>
      </p:sp>
      <p:sp>
        <p:nvSpPr>
          <p:cNvPr id="5" name="Rectangle 4">
            <a:extLst>
              <a:ext uri="{FF2B5EF4-FFF2-40B4-BE49-F238E27FC236}">
                <a16:creationId xmlns:a16="http://schemas.microsoft.com/office/drawing/2014/main" xmlns="" id="{B3ED68CE-A00C-4DD9-8065-B0E3D033BC20}"/>
              </a:ext>
            </a:extLst>
          </p:cNvPr>
          <p:cNvSpPr/>
          <p:nvPr userDrawn="1"/>
        </p:nvSpPr>
        <p:spPr>
          <a:xfrm>
            <a:off x="345567" y="117043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xmlns="" id="{BB3EDCB6-603C-4A22-80E6-232A6202452A}"/>
              </a:ext>
            </a:extLst>
          </p:cNvPr>
          <p:cNvSpPr/>
          <p:nvPr userDrawn="1"/>
        </p:nvSpPr>
        <p:spPr>
          <a:xfrm>
            <a:off x="877459" y="2121408"/>
            <a:ext cx="395865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Picture Placeholder 14">
            <a:extLst>
              <a:ext uri="{FF2B5EF4-FFF2-40B4-BE49-F238E27FC236}">
                <a16:creationId xmlns:a16="http://schemas.microsoft.com/office/drawing/2014/main" xmlns="" id="{FBB9124E-D1EB-4540-B1E1-DF3CD388BB27}"/>
              </a:ext>
            </a:extLst>
          </p:cNvPr>
          <p:cNvSpPr>
            <a:spLocks noGrp="1"/>
          </p:cNvSpPr>
          <p:nvPr>
            <p:ph type="pic" sz="quarter" idx="17"/>
          </p:nvPr>
        </p:nvSpPr>
        <p:spPr>
          <a:xfrm>
            <a:off x="5843016" y="3108960"/>
            <a:ext cx="5989320" cy="3054096"/>
          </a:xfrm>
        </p:spPr>
        <p:txBody>
          <a:bodyPr anchor="ctr"/>
          <a:lstStyle>
            <a:lvl1pPr algn="ctr">
              <a:buNone/>
              <a:defRPr/>
            </a:lvl1pPr>
          </a:lstStyle>
          <a:p>
            <a:r>
              <a:rPr lang="en-US"/>
              <a:t>Click icon to add picture</a:t>
            </a:r>
            <a:endParaRPr lang="en-US" dirty="0"/>
          </a:p>
        </p:txBody>
      </p:sp>
      <p:sp>
        <p:nvSpPr>
          <p:cNvPr id="18" name="Date Placeholder 17">
            <a:extLst>
              <a:ext uri="{FF2B5EF4-FFF2-40B4-BE49-F238E27FC236}">
                <a16:creationId xmlns:a16="http://schemas.microsoft.com/office/drawing/2014/main" xmlns="" id="{88171D0F-B23C-4DA9-9F5D-C5F480A4C5BE}"/>
              </a:ext>
            </a:extLst>
          </p:cNvPr>
          <p:cNvSpPr>
            <a:spLocks noGrp="1"/>
          </p:cNvSpPr>
          <p:nvPr>
            <p:ph type="dt" sz="half" idx="18"/>
          </p:nvPr>
        </p:nvSpPr>
        <p:spPr>
          <a:xfrm>
            <a:off x="905256" y="6356350"/>
            <a:ext cx="2743200" cy="365125"/>
          </a:xfrm>
        </p:spPr>
        <p:txBody>
          <a:bodyPr/>
          <a:lstStyle/>
          <a:p>
            <a:r>
              <a:rPr lang="en-US" dirty="0"/>
              <a:t>9/4/20XX</a:t>
            </a:r>
          </a:p>
        </p:txBody>
      </p:sp>
      <p:sp>
        <p:nvSpPr>
          <p:cNvPr id="19" name="Footer Placeholder 18">
            <a:extLst>
              <a:ext uri="{FF2B5EF4-FFF2-40B4-BE49-F238E27FC236}">
                <a16:creationId xmlns:a16="http://schemas.microsoft.com/office/drawing/2014/main" xmlns="" id="{69186A5E-A88B-4AD5-8730-E1679229BB98}"/>
              </a:ext>
            </a:extLst>
          </p:cNvPr>
          <p:cNvSpPr>
            <a:spLocks noGrp="1"/>
          </p:cNvSpPr>
          <p:nvPr>
            <p:ph type="ftr" sz="quarter" idx="19"/>
          </p:nvPr>
        </p:nvSpPr>
        <p:spPr/>
        <p:txBody>
          <a:bodyPr/>
          <a:lstStyle/>
          <a:p>
            <a:r>
              <a:rPr lang="en-US" dirty="0"/>
              <a:t>Presentation Title</a:t>
            </a:r>
          </a:p>
        </p:txBody>
      </p:sp>
      <p:sp>
        <p:nvSpPr>
          <p:cNvPr id="20" name="Slide Number Placeholder 19">
            <a:extLst>
              <a:ext uri="{FF2B5EF4-FFF2-40B4-BE49-F238E27FC236}">
                <a16:creationId xmlns:a16="http://schemas.microsoft.com/office/drawing/2014/main" xmlns="" id="{FDD4F609-6DE6-4637-A216-DB19D982FF19}"/>
              </a:ext>
            </a:extLst>
          </p:cNvPr>
          <p:cNvSpPr>
            <a:spLocks noGrp="1"/>
          </p:cNvSpPr>
          <p:nvPr>
            <p:ph type="sldNum" sz="quarter" idx="20"/>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352797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xmlns="" id="{2CD68929-9BD1-4A1E-9C1E-5B980D986EC1}"/>
              </a:ext>
            </a:extLst>
          </p:cNvPr>
          <p:cNvSpPr/>
          <p:nvPr userDrawn="1"/>
        </p:nvSpPr>
        <p:spPr>
          <a:xfrm>
            <a:off x="7324344" y="630936"/>
            <a:ext cx="4517136"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48D358CF-0758-490A-A084-C46443B9ABE8}"/>
              </a:ext>
            </a:extLst>
          </p:cNvPr>
          <p:cNvSpPr>
            <a:spLocks noGrp="1"/>
          </p:cNvSpPr>
          <p:nvPr>
            <p:ph type="title"/>
          </p:nvPr>
        </p:nvSpPr>
        <p:spPr>
          <a:xfrm>
            <a:off x="7772400" y="978408"/>
            <a:ext cx="3721608" cy="1106424"/>
          </a:xfrm>
        </p:spPr>
        <p:txBody>
          <a:bodyPr anchor="ctr">
            <a:normAutofit/>
          </a:bodyPr>
          <a:lstStyle>
            <a:lvl1pPr>
              <a:defRPr sz="2800"/>
            </a:lvl1pPr>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xmlns="" id="{D9F91D62-7A39-4697-A73D-908DBA590EFB}"/>
              </a:ext>
            </a:extLst>
          </p:cNvPr>
          <p:cNvSpPr>
            <a:spLocks noGrp="1"/>
          </p:cNvSpPr>
          <p:nvPr>
            <p:ph type="pic" sz="quarter" idx="13"/>
          </p:nvPr>
        </p:nvSpPr>
        <p:spPr>
          <a:xfrm>
            <a:off x="3767328" y="630936"/>
            <a:ext cx="3246120" cy="2688336"/>
          </a:xfrm>
        </p:spPr>
        <p:txBody>
          <a:bodyPr anchor="ctr"/>
          <a:lstStyle>
            <a:lvl1pPr algn="ctr">
              <a:buNone/>
              <a:defRPr/>
            </a:lvl1pPr>
          </a:lstStyle>
          <a:p>
            <a:r>
              <a:rPr lang="en-US"/>
              <a:t>Click icon to add picture</a:t>
            </a:r>
            <a:endParaRPr lang="en-US" dirty="0"/>
          </a:p>
        </p:txBody>
      </p:sp>
      <p:sp>
        <p:nvSpPr>
          <p:cNvPr id="10" name="Picture Placeholder 14">
            <a:extLst>
              <a:ext uri="{FF2B5EF4-FFF2-40B4-BE49-F238E27FC236}">
                <a16:creationId xmlns:a16="http://schemas.microsoft.com/office/drawing/2014/main" xmlns="" id="{687A7A61-F904-44E0-837C-FB357932BC1E}"/>
              </a:ext>
            </a:extLst>
          </p:cNvPr>
          <p:cNvSpPr>
            <a:spLocks noGrp="1"/>
          </p:cNvSpPr>
          <p:nvPr>
            <p:ph type="pic" sz="quarter" idx="14"/>
          </p:nvPr>
        </p:nvSpPr>
        <p:spPr>
          <a:xfrm>
            <a:off x="411480" y="630936"/>
            <a:ext cx="3246120" cy="2688336"/>
          </a:xfrm>
        </p:spPr>
        <p:txBody>
          <a:bodyPr anchor="ctr"/>
          <a:lstStyle>
            <a:lvl1pPr algn="ctr">
              <a:buNone/>
              <a:defRPr/>
            </a:lvl1pPr>
          </a:lstStyle>
          <a:p>
            <a:r>
              <a:rPr lang="en-US"/>
              <a:t>Click icon to add picture</a:t>
            </a:r>
            <a:endParaRPr lang="en-US" dirty="0"/>
          </a:p>
        </p:txBody>
      </p:sp>
      <p:sp>
        <p:nvSpPr>
          <p:cNvPr id="5" name="Rectangle 4">
            <a:extLst>
              <a:ext uri="{FF2B5EF4-FFF2-40B4-BE49-F238E27FC236}">
                <a16:creationId xmlns:a16="http://schemas.microsoft.com/office/drawing/2014/main" xmlns="" id="{B3ED68CE-A00C-4DD9-8065-B0E3D033BC20}"/>
              </a:ext>
            </a:extLst>
          </p:cNvPr>
          <p:cNvSpPr/>
          <p:nvPr userDrawn="1"/>
        </p:nvSpPr>
        <p:spPr>
          <a:xfrm>
            <a:off x="7260336" y="1179576"/>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Picture Placeholder 14">
            <a:extLst>
              <a:ext uri="{FF2B5EF4-FFF2-40B4-BE49-F238E27FC236}">
                <a16:creationId xmlns:a16="http://schemas.microsoft.com/office/drawing/2014/main" xmlns="" id="{FBB9124E-D1EB-4540-B1E1-DF3CD388BB27}"/>
              </a:ext>
            </a:extLst>
          </p:cNvPr>
          <p:cNvSpPr>
            <a:spLocks noGrp="1"/>
          </p:cNvSpPr>
          <p:nvPr>
            <p:ph type="pic" sz="quarter" idx="17"/>
          </p:nvPr>
        </p:nvSpPr>
        <p:spPr>
          <a:xfrm>
            <a:off x="411480" y="3438144"/>
            <a:ext cx="3246120" cy="2688336"/>
          </a:xfrm>
        </p:spPr>
        <p:txBody>
          <a:bodyPr anchor="ctr"/>
          <a:lstStyle>
            <a:lvl1pPr algn="ctr">
              <a:buNone/>
              <a:defRPr/>
            </a:lvl1pPr>
          </a:lstStyle>
          <a:p>
            <a:r>
              <a:rPr lang="en-US"/>
              <a:t>Click icon to add picture</a:t>
            </a:r>
            <a:endParaRPr lang="en-US" dirty="0"/>
          </a:p>
        </p:txBody>
      </p:sp>
      <p:sp>
        <p:nvSpPr>
          <p:cNvPr id="18" name="Date Placeholder 17">
            <a:extLst>
              <a:ext uri="{FF2B5EF4-FFF2-40B4-BE49-F238E27FC236}">
                <a16:creationId xmlns:a16="http://schemas.microsoft.com/office/drawing/2014/main" xmlns="" id="{88171D0F-B23C-4DA9-9F5D-C5F480A4C5BE}"/>
              </a:ext>
            </a:extLst>
          </p:cNvPr>
          <p:cNvSpPr>
            <a:spLocks noGrp="1"/>
          </p:cNvSpPr>
          <p:nvPr>
            <p:ph type="dt" sz="half" idx="18"/>
          </p:nvPr>
        </p:nvSpPr>
        <p:spPr>
          <a:xfrm>
            <a:off x="905256" y="6356350"/>
            <a:ext cx="2743200" cy="365125"/>
          </a:xfrm>
        </p:spPr>
        <p:txBody>
          <a:bodyPr/>
          <a:lstStyle/>
          <a:p>
            <a:r>
              <a:rPr lang="en-US" dirty="0"/>
              <a:t>9/4/20XX</a:t>
            </a:r>
          </a:p>
        </p:txBody>
      </p:sp>
      <p:sp>
        <p:nvSpPr>
          <p:cNvPr id="19" name="Footer Placeholder 18">
            <a:extLst>
              <a:ext uri="{FF2B5EF4-FFF2-40B4-BE49-F238E27FC236}">
                <a16:creationId xmlns:a16="http://schemas.microsoft.com/office/drawing/2014/main" xmlns="" id="{69186A5E-A88B-4AD5-8730-E1679229BB98}"/>
              </a:ext>
            </a:extLst>
          </p:cNvPr>
          <p:cNvSpPr>
            <a:spLocks noGrp="1"/>
          </p:cNvSpPr>
          <p:nvPr>
            <p:ph type="ftr" sz="quarter" idx="19"/>
          </p:nvPr>
        </p:nvSpPr>
        <p:spPr/>
        <p:txBody>
          <a:bodyPr/>
          <a:lstStyle/>
          <a:p>
            <a:r>
              <a:rPr lang="en-US" dirty="0"/>
              <a:t>Presentation Title</a:t>
            </a:r>
          </a:p>
        </p:txBody>
      </p:sp>
      <p:sp>
        <p:nvSpPr>
          <p:cNvPr id="20" name="Slide Number Placeholder 19">
            <a:extLst>
              <a:ext uri="{FF2B5EF4-FFF2-40B4-BE49-F238E27FC236}">
                <a16:creationId xmlns:a16="http://schemas.microsoft.com/office/drawing/2014/main" xmlns="" id="{FDD4F609-6DE6-4637-A216-DB19D982FF19}"/>
              </a:ext>
            </a:extLst>
          </p:cNvPr>
          <p:cNvSpPr>
            <a:spLocks noGrp="1"/>
          </p:cNvSpPr>
          <p:nvPr>
            <p:ph type="sldNum" sz="quarter" idx="20"/>
          </p:nvPr>
        </p:nvSpPr>
        <p:spPr>
          <a:xfrm>
            <a:off x="8540496" y="6356350"/>
            <a:ext cx="2743200" cy="365125"/>
          </a:xfrm>
        </p:spPr>
        <p:txBody>
          <a:bodyPr/>
          <a:lstStyle/>
          <a:p>
            <a:fld id="{A65A5C87-DF58-40C8-B092-1DE63DB4547E}" type="slidenum">
              <a:rPr lang="en-US" smtClean="0"/>
              <a:t>‹#›</a:t>
            </a:fld>
            <a:endParaRPr lang="en-US" dirty="0"/>
          </a:p>
        </p:txBody>
      </p:sp>
      <p:sp>
        <p:nvSpPr>
          <p:cNvPr id="6" name="Rectangle 5">
            <a:extLst>
              <a:ext uri="{FF2B5EF4-FFF2-40B4-BE49-F238E27FC236}">
                <a16:creationId xmlns:a16="http://schemas.microsoft.com/office/drawing/2014/main" xmlns="" id="{525280B1-DD77-4ADB-A6FC-71309BCB66E1}"/>
              </a:ext>
            </a:extLst>
          </p:cNvPr>
          <p:cNvSpPr/>
          <p:nvPr userDrawn="1"/>
        </p:nvSpPr>
        <p:spPr>
          <a:xfrm>
            <a:off x="7792216" y="2185416"/>
            <a:ext cx="3683187"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Picture Placeholder 14">
            <a:extLst>
              <a:ext uri="{FF2B5EF4-FFF2-40B4-BE49-F238E27FC236}">
                <a16:creationId xmlns:a16="http://schemas.microsoft.com/office/drawing/2014/main" xmlns="" id="{6B8374DB-2C54-426F-9768-7B838BE1F98D}"/>
              </a:ext>
            </a:extLst>
          </p:cNvPr>
          <p:cNvSpPr>
            <a:spLocks noGrp="1"/>
          </p:cNvSpPr>
          <p:nvPr>
            <p:ph type="pic" sz="quarter" idx="21"/>
          </p:nvPr>
        </p:nvSpPr>
        <p:spPr>
          <a:xfrm>
            <a:off x="3767328" y="3438144"/>
            <a:ext cx="3246120" cy="2688336"/>
          </a:xfrm>
        </p:spPr>
        <p:txBody>
          <a:bodyPr anchor="ctr"/>
          <a:lstStyle>
            <a:lvl1pPr algn="ctr">
              <a:buNone/>
              <a:defRPr/>
            </a:lvl1pPr>
          </a:lstStyle>
          <a:p>
            <a:r>
              <a:rPr lang="en-US"/>
              <a:t>Click icon to add picture</a:t>
            </a:r>
            <a:endParaRPr lang="en-US" dirty="0"/>
          </a:p>
        </p:txBody>
      </p:sp>
      <p:sp>
        <p:nvSpPr>
          <p:cNvPr id="8" name="Text Placeholder 7">
            <a:extLst>
              <a:ext uri="{FF2B5EF4-FFF2-40B4-BE49-F238E27FC236}">
                <a16:creationId xmlns:a16="http://schemas.microsoft.com/office/drawing/2014/main" xmlns="" id="{A0D33A8D-B0BB-4920-AAC4-6EE9952AA556}"/>
              </a:ext>
            </a:extLst>
          </p:cNvPr>
          <p:cNvSpPr>
            <a:spLocks noGrp="1"/>
          </p:cNvSpPr>
          <p:nvPr>
            <p:ph type="body" sz="quarter" idx="22"/>
          </p:nvPr>
        </p:nvSpPr>
        <p:spPr>
          <a:xfrm>
            <a:off x="7772400" y="3099816"/>
            <a:ext cx="3721100" cy="447675"/>
          </a:xfrm>
        </p:spPr>
        <p:txBody>
          <a:bodyPr/>
          <a:lstStyle>
            <a:lvl1pPr marL="0" indent="0">
              <a:buNone/>
              <a:defRPr sz="1600"/>
            </a:lvl1pPr>
          </a:lstStyle>
          <a:p>
            <a:pPr lvl="0"/>
            <a:r>
              <a:rPr lang="en-US"/>
              <a:t>Click to edit Master text styles</a:t>
            </a:r>
          </a:p>
        </p:txBody>
      </p:sp>
      <p:sp>
        <p:nvSpPr>
          <p:cNvPr id="21" name="Text Placeholder 7">
            <a:extLst>
              <a:ext uri="{FF2B5EF4-FFF2-40B4-BE49-F238E27FC236}">
                <a16:creationId xmlns:a16="http://schemas.microsoft.com/office/drawing/2014/main" xmlns="" id="{FC2F80E1-DA5D-4EBA-BDBC-FFD24776ED07}"/>
              </a:ext>
            </a:extLst>
          </p:cNvPr>
          <p:cNvSpPr>
            <a:spLocks noGrp="1"/>
          </p:cNvSpPr>
          <p:nvPr>
            <p:ph type="body" sz="quarter" idx="23"/>
          </p:nvPr>
        </p:nvSpPr>
        <p:spPr>
          <a:xfrm>
            <a:off x="7772400" y="4215384"/>
            <a:ext cx="3721100" cy="447675"/>
          </a:xfrm>
        </p:spPr>
        <p:txBody>
          <a:bodyPr/>
          <a:lstStyle>
            <a:lvl1pPr marL="0" indent="0">
              <a:buNone/>
              <a:defRPr sz="1600"/>
            </a:lvl1pPr>
          </a:lstStyle>
          <a:p>
            <a:pPr lvl="0"/>
            <a:r>
              <a:rPr lang="en-US"/>
              <a:t>Click to edit Master text styles</a:t>
            </a:r>
          </a:p>
        </p:txBody>
      </p:sp>
      <p:sp>
        <p:nvSpPr>
          <p:cNvPr id="22" name="Text Placeholder 7">
            <a:extLst>
              <a:ext uri="{FF2B5EF4-FFF2-40B4-BE49-F238E27FC236}">
                <a16:creationId xmlns:a16="http://schemas.microsoft.com/office/drawing/2014/main" xmlns="" id="{536A3E74-5D94-4FE5-A5F8-7DA032AD48AF}"/>
              </a:ext>
            </a:extLst>
          </p:cNvPr>
          <p:cNvSpPr>
            <a:spLocks noGrp="1"/>
          </p:cNvSpPr>
          <p:nvPr>
            <p:ph type="body" sz="quarter" idx="24"/>
          </p:nvPr>
        </p:nvSpPr>
        <p:spPr>
          <a:xfrm>
            <a:off x="7772400" y="5321808"/>
            <a:ext cx="3721100" cy="447675"/>
          </a:xfrm>
        </p:spPr>
        <p:txBody>
          <a:bodyPr/>
          <a:lstStyle>
            <a:lvl1pPr marL="0" indent="0">
              <a:buNone/>
              <a:defRPr sz="1600"/>
            </a:lvl1pPr>
          </a:lstStyle>
          <a:p>
            <a:pPr lvl="0"/>
            <a:r>
              <a:rPr lang="en-US"/>
              <a:t>Click to edit Master text styles</a:t>
            </a:r>
          </a:p>
        </p:txBody>
      </p:sp>
      <p:sp>
        <p:nvSpPr>
          <p:cNvPr id="23" name="Picture Placeholder 14">
            <a:extLst>
              <a:ext uri="{FF2B5EF4-FFF2-40B4-BE49-F238E27FC236}">
                <a16:creationId xmlns:a16="http://schemas.microsoft.com/office/drawing/2014/main" xmlns="" id="{A36D2011-9E99-44AA-8612-4EEBAAA5D036}"/>
              </a:ext>
            </a:extLst>
          </p:cNvPr>
          <p:cNvSpPr>
            <a:spLocks noGrp="1"/>
          </p:cNvSpPr>
          <p:nvPr>
            <p:ph type="pic" sz="quarter" idx="25" hasCustomPrompt="1"/>
          </p:nvPr>
        </p:nvSpPr>
        <p:spPr>
          <a:xfrm>
            <a:off x="7772400" y="2532888"/>
            <a:ext cx="457200" cy="457200"/>
          </a:xfrm>
        </p:spPr>
        <p:txBody>
          <a:bodyPr anchor="ctr"/>
          <a:lstStyle>
            <a:lvl1pPr algn="ctr">
              <a:buNone/>
              <a:defRPr sz="900"/>
            </a:lvl1pPr>
          </a:lstStyle>
          <a:p>
            <a:r>
              <a:rPr lang="en-US" dirty="0"/>
              <a:t>Icon</a:t>
            </a:r>
          </a:p>
        </p:txBody>
      </p:sp>
      <p:sp>
        <p:nvSpPr>
          <p:cNvPr id="24" name="Picture Placeholder 14">
            <a:extLst>
              <a:ext uri="{FF2B5EF4-FFF2-40B4-BE49-F238E27FC236}">
                <a16:creationId xmlns:a16="http://schemas.microsoft.com/office/drawing/2014/main" xmlns="" id="{80B0958E-0709-4604-ADAF-A6137275F31B}"/>
              </a:ext>
            </a:extLst>
          </p:cNvPr>
          <p:cNvSpPr>
            <a:spLocks noGrp="1"/>
          </p:cNvSpPr>
          <p:nvPr>
            <p:ph type="pic" sz="quarter" idx="26" hasCustomPrompt="1"/>
          </p:nvPr>
        </p:nvSpPr>
        <p:spPr>
          <a:xfrm>
            <a:off x="7772400" y="3630168"/>
            <a:ext cx="457200" cy="457200"/>
          </a:xfrm>
        </p:spPr>
        <p:txBody>
          <a:bodyPr anchor="ctr"/>
          <a:lstStyle>
            <a:lvl1pPr algn="ctr">
              <a:buNone/>
              <a:defRPr sz="900"/>
            </a:lvl1pPr>
          </a:lstStyle>
          <a:p>
            <a:r>
              <a:rPr lang="en-US" dirty="0"/>
              <a:t>Icon</a:t>
            </a:r>
          </a:p>
        </p:txBody>
      </p:sp>
      <p:sp>
        <p:nvSpPr>
          <p:cNvPr id="25" name="Picture Placeholder 14">
            <a:extLst>
              <a:ext uri="{FF2B5EF4-FFF2-40B4-BE49-F238E27FC236}">
                <a16:creationId xmlns:a16="http://schemas.microsoft.com/office/drawing/2014/main" xmlns="" id="{F4A09204-1398-472F-B713-0AD49188773D}"/>
              </a:ext>
            </a:extLst>
          </p:cNvPr>
          <p:cNvSpPr>
            <a:spLocks noGrp="1"/>
          </p:cNvSpPr>
          <p:nvPr>
            <p:ph type="pic" sz="quarter" idx="27" hasCustomPrompt="1"/>
          </p:nvPr>
        </p:nvSpPr>
        <p:spPr>
          <a:xfrm>
            <a:off x="7772400" y="4754880"/>
            <a:ext cx="457200" cy="457200"/>
          </a:xfrm>
        </p:spPr>
        <p:txBody>
          <a:bodyPr anchor="ctr"/>
          <a:lstStyle>
            <a:lvl1pPr algn="ctr">
              <a:buNone/>
              <a:defRPr sz="900"/>
            </a:lvl1pPr>
          </a:lstStyle>
          <a:p>
            <a:r>
              <a:rPr lang="en-US" dirty="0"/>
              <a:t>Icon</a:t>
            </a:r>
          </a:p>
        </p:txBody>
      </p:sp>
    </p:spTree>
    <p:extLst>
      <p:ext uri="{BB962C8B-B14F-4D97-AF65-F5344CB8AC3E}">
        <p14:creationId xmlns:p14="http://schemas.microsoft.com/office/powerpoint/2010/main" val="3439343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xmlns="" id="{8C0689C4-0DB3-408B-A956-40326B4AE4C4}"/>
              </a:ext>
            </a:extLst>
          </p:cNvPr>
          <p:cNvSpPr/>
          <p:nvPr userDrawn="1"/>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xmlns=""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xmlns="" id="{67C91241-A315-4643-91E5-CF2C25CC903A}"/>
              </a:ext>
            </a:extLst>
          </p:cNvPr>
          <p:cNvSpPr>
            <a:spLocks noGrp="1"/>
          </p:cNvSpPr>
          <p:nvPr>
            <p:ph type="dt" sz="half" idx="10"/>
          </p:nvPr>
        </p:nvSpPr>
        <p:spPr/>
        <p:txBody>
          <a:bodyPr/>
          <a:lstStyle/>
          <a:p>
            <a:r>
              <a:rPr lang="en-US" dirty="0"/>
              <a:t>9/4/20XX</a:t>
            </a:r>
          </a:p>
        </p:txBody>
      </p:sp>
      <p:sp>
        <p:nvSpPr>
          <p:cNvPr id="4" name="Footer Placeholder 3">
            <a:extLst>
              <a:ext uri="{FF2B5EF4-FFF2-40B4-BE49-F238E27FC236}">
                <a16:creationId xmlns:a16="http://schemas.microsoft.com/office/drawing/2014/main" xmlns="" id="{22706D86-5479-487D-94C8-76093D84F377}"/>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xmlns="" id="{A7739411-CED6-43D4-868D-A65C4161A72B}"/>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1400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AC447E0-1D4D-4EF2-B81B-4B2400EE3EDB}"/>
              </a:ext>
            </a:extLst>
          </p:cNvPr>
          <p:cNvSpPr>
            <a:spLocks noGrp="1"/>
          </p:cNvSpPr>
          <p:nvPr>
            <p:ph type="dt" sz="half" idx="10"/>
          </p:nvPr>
        </p:nvSpPr>
        <p:spPr/>
        <p:txBody>
          <a:bodyPr/>
          <a:lstStyle/>
          <a:p>
            <a:r>
              <a:rPr lang="en-US" dirty="0"/>
              <a:t>9/4/20XX</a:t>
            </a:r>
          </a:p>
        </p:txBody>
      </p:sp>
      <p:sp>
        <p:nvSpPr>
          <p:cNvPr id="3" name="Footer Placeholder 2">
            <a:extLst>
              <a:ext uri="{FF2B5EF4-FFF2-40B4-BE49-F238E27FC236}">
                <a16:creationId xmlns:a16="http://schemas.microsoft.com/office/drawing/2014/main" xmlns="" id="{C9984CA0-2A78-4600-9F3D-19B09E790FE8}"/>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xmlns="" id="{38440955-B18E-49D3-AE7B-B331200E34C5}"/>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4060377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xmlns=""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xmlns=""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D92778A-DD4C-4651-9C53-8B0C44CD8805}"/>
              </a:ext>
            </a:extLst>
          </p:cNvPr>
          <p:cNvSpPr>
            <a:spLocks noGrp="1"/>
          </p:cNvSpPr>
          <p:nvPr>
            <p:ph type="dt" sz="half" idx="10"/>
          </p:nvPr>
        </p:nvSpPr>
        <p:spPr>
          <a:xfrm>
            <a:off x="868680" y="6356350"/>
            <a:ext cx="2743200" cy="365125"/>
          </a:xfrm>
        </p:spPr>
        <p:txBody>
          <a:bodyPr/>
          <a:lstStyle/>
          <a:p>
            <a:r>
              <a:rPr lang="en-US" dirty="0"/>
              <a:t>9/4/20XX</a:t>
            </a:r>
          </a:p>
        </p:txBody>
      </p:sp>
      <p:sp>
        <p:nvSpPr>
          <p:cNvPr id="6" name="Footer Placeholder 5">
            <a:extLst>
              <a:ext uri="{FF2B5EF4-FFF2-40B4-BE49-F238E27FC236}">
                <a16:creationId xmlns:a16="http://schemas.microsoft.com/office/drawing/2014/main" xmlns="" id="{9D6C7F66-2DFA-4146-BE1A-CE2890FE45E2}"/>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D285D185-B1B6-4D62-81BE-BE82C80ACA6C}"/>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1777224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xmlns=""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xmlns=""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xmlns=""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44257B5-0DE0-401F-9171-E8687A97DBA7}"/>
              </a:ext>
            </a:extLst>
          </p:cNvPr>
          <p:cNvSpPr>
            <a:spLocks noGrp="1"/>
          </p:cNvSpPr>
          <p:nvPr>
            <p:ph type="dt" sz="half" idx="10"/>
          </p:nvPr>
        </p:nvSpPr>
        <p:spPr>
          <a:xfrm>
            <a:off x="868680" y="6356350"/>
            <a:ext cx="2743200" cy="365125"/>
          </a:xfrm>
        </p:spPr>
        <p:txBody>
          <a:bodyPr/>
          <a:lstStyle/>
          <a:p>
            <a:r>
              <a:rPr lang="en-US" dirty="0"/>
              <a:t>9/4/20XX</a:t>
            </a:r>
          </a:p>
        </p:txBody>
      </p:sp>
      <p:sp>
        <p:nvSpPr>
          <p:cNvPr id="6" name="Footer Placeholder 5">
            <a:extLst>
              <a:ext uri="{FF2B5EF4-FFF2-40B4-BE49-F238E27FC236}">
                <a16:creationId xmlns:a16="http://schemas.microsoft.com/office/drawing/2014/main" xmlns="" id="{788CD9AD-D667-4FD4-AA34-428AA0BCD09E}"/>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18770FB6-F273-4BA6-8B97-9835AC537871}"/>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433248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9/4/20XX</a:t>
            </a:r>
          </a:p>
        </p:txBody>
      </p:sp>
      <p:sp>
        <p:nvSpPr>
          <p:cNvPr id="5" name="Footer Placeholder 4">
            <a:extLst>
              <a:ext uri="{FF2B5EF4-FFF2-40B4-BE49-F238E27FC236}">
                <a16:creationId xmlns:a16="http://schemas.microsoft.com/office/drawing/2014/main" xmlns=""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xmlns=""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5A5C87-DF58-40C8-B092-1DE63DB4547E}" type="slidenum">
              <a:rPr lang="en-US" smtClean="0"/>
              <a:t>‹#›</a:t>
            </a:fld>
            <a:endParaRPr lang="en-US" dirty="0"/>
          </a:p>
        </p:txBody>
      </p:sp>
    </p:spTree>
    <p:extLst>
      <p:ext uri="{BB962C8B-B14F-4D97-AF65-F5344CB8AC3E}">
        <p14:creationId xmlns:p14="http://schemas.microsoft.com/office/powerpoint/2010/main" val="1785134420"/>
      </p:ext>
    </p:extLst>
  </p:cSld>
  <p:clrMap bg1="lt1" tx1="dk1" bg2="lt2" tx2="dk2" accent1="accent1" accent2="accent2" accent3="accent3" accent4="accent4" accent5="accent5" accent6="accent6" hlink="hlink" folHlink="folHlink"/>
  <p:sldLayoutIdLst>
    <p:sldLayoutId id="2147483721" r:id="rId1"/>
    <p:sldLayoutId id="2147483730" r:id="rId2"/>
    <p:sldLayoutId id="2147483731" r:id="rId3"/>
    <p:sldLayoutId id="2147483723" r:id="rId4"/>
    <p:sldLayoutId id="2147483722" r:id="rId5"/>
    <p:sldLayoutId id="2147483732" r:id="rId6"/>
    <p:sldLayoutId id="2147483736" r:id="rId7"/>
    <p:sldLayoutId id="2147483725" r:id="rId8"/>
    <p:sldLayoutId id="2147483733" r:id="rId9"/>
    <p:sldLayoutId id="2147483734" r:id="rId10"/>
    <p:sldLayoutId id="2147483735" r:id="rId11"/>
    <p:sldLayoutId id="2147483726" r:id="rId12"/>
    <p:sldLayoutId id="2147483727" r:id="rId13"/>
    <p:sldLayoutId id="2147483728" r:id="rId14"/>
    <p:sldLayoutId id="2147483729" r:id="rId15"/>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staphea@yahoo.com"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11.sv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xmlns="" id="{932495F0-C5CB-4823-AE70-EED61EBAB1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80D9D20-B4BB-42AA-8DDD-68CC9F1D95DB}"/>
              </a:ext>
            </a:extLst>
          </p:cNvPr>
          <p:cNvSpPr>
            <a:spLocks noGrp="1"/>
          </p:cNvSpPr>
          <p:nvPr>
            <p:ph type="ctrTitle"/>
          </p:nvPr>
        </p:nvSpPr>
        <p:spPr>
          <a:xfrm>
            <a:off x="590662" y="1143000"/>
            <a:ext cx="5106841" cy="2898648"/>
          </a:xfrm>
        </p:spPr>
        <p:txBody>
          <a:bodyPr>
            <a:normAutofit/>
          </a:bodyPr>
          <a:lstStyle/>
          <a:p>
            <a:r>
              <a:rPr lang="en-US" sz="5400" b="1">
                <a:effectLst/>
                <a:latin typeface="Calibri" panose="020F0502020204030204" pitchFamily="34" charset="0"/>
                <a:ea typeface="Calibri" panose="020F0502020204030204" pitchFamily="34" charset="0"/>
                <a:cs typeface="Times New Roman" panose="02020603050405020304" pitchFamily="18" charset="0"/>
              </a:rPr>
              <a:t>UAPB/AM&amp;N</a:t>
            </a:r>
            <a:br>
              <a:rPr lang="en-US" sz="5400" b="1">
                <a:effectLst/>
                <a:latin typeface="Calibri" panose="020F0502020204030204" pitchFamily="34" charset="0"/>
                <a:ea typeface="Calibri" panose="020F0502020204030204" pitchFamily="34" charset="0"/>
                <a:cs typeface="Times New Roman" panose="02020603050405020304" pitchFamily="18" charset="0"/>
              </a:rPr>
            </a:br>
            <a:r>
              <a:rPr lang="en-US" sz="5400" b="1">
                <a:latin typeface="Calibri" panose="020F0502020204030204" pitchFamily="34" charset="0"/>
                <a:ea typeface="Calibri" panose="020F0502020204030204" pitchFamily="34" charset="0"/>
                <a:cs typeface="Times New Roman" panose="02020603050405020304" pitchFamily="18" charset="0"/>
              </a:rPr>
              <a:t>Alumni Center Campaign</a:t>
            </a:r>
            <a:endParaRPr lang="en-US" sz="5400" dirty="0"/>
          </a:p>
        </p:txBody>
      </p:sp>
      <p:sp>
        <p:nvSpPr>
          <p:cNvPr id="3" name="Subtitle 2">
            <a:extLst>
              <a:ext uri="{FF2B5EF4-FFF2-40B4-BE49-F238E27FC236}">
                <a16:creationId xmlns:a16="http://schemas.microsoft.com/office/drawing/2014/main" xmlns="" id="{ED9E8FDB-60EE-45AE-BB89-9A561A61C2AC}"/>
              </a:ext>
            </a:extLst>
          </p:cNvPr>
          <p:cNvSpPr>
            <a:spLocks noGrp="1"/>
          </p:cNvSpPr>
          <p:nvPr>
            <p:ph type="subTitle" idx="1"/>
          </p:nvPr>
        </p:nvSpPr>
        <p:spPr>
          <a:xfrm>
            <a:off x="851183" y="4407408"/>
            <a:ext cx="4846320" cy="1335024"/>
          </a:xfrm>
          <a:solidFill>
            <a:srgbClr val="DCAD0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en-US" sz="2400" b="1">
                <a:solidFill>
                  <a:schemeClr val="tx1"/>
                </a:solidFill>
              </a:rPr>
              <a:t>Partners Program 2023</a:t>
            </a:r>
            <a:endParaRPr lang="en-US" sz="2400" b="1" dirty="0">
              <a:solidFill>
                <a:schemeClr val="tx1"/>
              </a:solidFill>
            </a:endParaRPr>
          </a:p>
        </p:txBody>
      </p:sp>
      <p:sp>
        <p:nvSpPr>
          <p:cNvPr id="20" name="Rectangle 19">
            <a:extLst>
              <a:ext uri="{FF2B5EF4-FFF2-40B4-BE49-F238E27FC236}">
                <a16:creationId xmlns:a16="http://schemas.microsoft.com/office/drawing/2014/main" xmlns="" id="{CB8B9C25-D80D-48EC-B83A-231219A80C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182975"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oogle Shape;565;p137">
            <a:extLst>
              <a:ext uri="{FF2B5EF4-FFF2-40B4-BE49-F238E27FC236}">
                <a16:creationId xmlns:a16="http://schemas.microsoft.com/office/drawing/2014/main" xmlns="" id="{24ADAC55-3EC4-F5DE-B676-D9B8EC37DF30}"/>
              </a:ext>
            </a:extLst>
          </p:cNvPr>
          <p:cNvPicPr preferRelativeResize="0"/>
          <p:nvPr/>
        </p:nvPicPr>
        <p:blipFill rotWithShape="1">
          <a:blip r:embed="rId3"/>
          <a:srcRect t="11213" r="11213"/>
          <a:stretch/>
        </p:blipFill>
        <p:spPr>
          <a:xfrm>
            <a:off x="6361574" y="191959"/>
            <a:ext cx="5239764" cy="31438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2" name="Rectangle 21">
            <a:extLst>
              <a:ext uri="{FF2B5EF4-FFF2-40B4-BE49-F238E27FC236}">
                <a16:creationId xmlns:a16="http://schemas.microsoft.com/office/drawing/2014/main" xmlns="" id="{601CC70B-8875-45A1-8AFD-7D546E3C0C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53897" y="4177748"/>
            <a:ext cx="4824407"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oogle Shape;544;p135" descr="Text&#10;&#10;Description automatically generated">
            <a:extLst>
              <a:ext uri="{FF2B5EF4-FFF2-40B4-BE49-F238E27FC236}">
                <a16:creationId xmlns:a16="http://schemas.microsoft.com/office/drawing/2014/main" xmlns="" id="{09B3DDE3-4BE6-ADB7-F5AA-418FF51695EC}"/>
              </a:ext>
            </a:extLst>
          </p:cNvPr>
          <p:cNvPicPr preferRelativeResize="0"/>
          <p:nvPr/>
        </p:nvPicPr>
        <p:blipFill rotWithShape="1">
          <a:blip r:embed="rId4"/>
          <a:srcRect l="2950" t="1951"/>
          <a:stretch/>
        </p:blipFill>
        <p:spPr>
          <a:xfrm>
            <a:off x="7839075" y="4041648"/>
            <a:ext cx="2718502" cy="2470005"/>
          </a:xfrm>
          <a:prstGeom prst="rect">
            <a:avLst/>
          </a:prstGeom>
          <a:noFill/>
        </p:spPr>
      </p:pic>
    </p:spTree>
    <p:extLst>
      <p:ext uri="{BB962C8B-B14F-4D97-AF65-F5344CB8AC3E}">
        <p14:creationId xmlns:p14="http://schemas.microsoft.com/office/powerpoint/2010/main" val="183373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xmlns="" id="{2D6FBB9D-1CAA-4D05-AB33-BABDFE17B8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xmlns="" id="{04727B71-B4B6-4823-80A1-68C40B475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7">
            <a:extLst>
              <a:ext uri="{FF2B5EF4-FFF2-40B4-BE49-F238E27FC236}">
                <a16:creationId xmlns:a16="http://schemas.microsoft.com/office/drawing/2014/main" xmlns="" id="{79A6DB05-9FB5-4B07-8675-74C23D4FD8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Rectangle 19">
            <a:extLst>
              <a:ext uri="{FF2B5EF4-FFF2-40B4-BE49-F238E27FC236}">
                <a16:creationId xmlns:a16="http://schemas.microsoft.com/office/drawing/2014/main" xmlns="" id="{F94AA2BD-2E3F-4B1D-8127-5744B81153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9501C14-7F4D-4D43-AB31-14E1B4AA1C63}"/>
              </a:ext>
            </a:extLst>
          </p:cNvPr>
          <p:cNvSpPr>
            <a:spLocks noGrp="1"/>
          </p:cNvSpPr>
          <p:nvPr>
            <p:ph type="title"/>
          </p:nvPr>
        </p:nvSpPr>
        <p:spPr>
          <a:xfrm>
            <a:off x="466344" y="1139396"/>
            <a:ext cx="4485861" cy="659730"/>
          </a:xfrm>
        </p:spPr>
        <p:txBody>
          <a:bodyPr vert="horz" lIns="91440" tIns="45720" rIns="91440" bIns="45720" rtlCol="0" anchor="b">
            <a:normAutofit/>
          </a:bodyPr>
          <a:lstStyle/>
          <a:p>
            <a:r>
              <a:rPr lang="en-US" sz="3400" b="1" dirty="0"/>
              <a:t>Introduction</a:t>
            </a:r>
          </a:p>
        </p:txBody>
      </p:sp>
      <p:sp>
        <p:nvSpPr>
          <p:cNvPr id="22" name="Rectangle 21">
            <a:extLst>
              <a:ext uri="{FF2B5EF4-FFF2-40B4-BE49-F238E27FC236}">
                <a16:creationId xmlns:a16="http://schemas.microsoft.com/office/drawing/2014/main" xmlns="" id="{4BD02261-2DC8-4AA8-9E16-7751AE8924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xmlns="" id="{3D752CF2-2291-40B5-B462-C17B174C10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04141C1E-7FB9-4FD0-9195-B9ADFD18ADC1}"/>
              </a:ext>
            </a:extLst>
          </p:cNvPr>
          <p:cNvSpPr>
            <a:spLocks noGrp="1"/>
          </p:cNvSpPr>
          <p:nvPr>
            <p:ph idx="1"/>
          </p:nvPr>
        </p:nvSpPr>
        <p:spPr>
          <a:xfrm>
            <a:off x="411479" y="2382693"/>
            <a:ext cx="4389120" cy="4320494"/>
          </a:xfrm>
        </p:spPr>
        <p:txBody>
          <a:bodyPr vert="horz" lIns="91440" tIns="45720" rIns="91440" bIns="45720" rtlCol="0" anchor="t">
            <a:noAutofit/>
          </a:bodyPr>
          <a:lstStyle/>
          <a:p>
            <a:r>
              <a:rPr lang="en-US" sz="2200" dirty="0"/>
              <a:t>The UAPB/AM&amp;N National Alumni Association has a monumental task of raising $2.8 million for the building of a National Alumni Center.  However, with the large base of alumni and friends of the university, the goal of raising $2.8 million is obtainable.</a:t>
            </a:r>
          </a:p>
        </p:txBody>
      </p:sp>
      <p:pic>
        <p:nvPicPr>
          <p:cNvPr id="5" name="Picture Placeholder 10" descr="team work hand gesture">
            <a:extLst>
              <a:ext uri="{FF2B5EF4-FFF2-40B4-BE49-F238E27FC236}">
                <a16:creationId xmlns:a16="http://schemas.microsoft.com/office/drawing/2014/main" xmlns="" id="{03A631B4-79EC-E9BE-0A53-5D4E3634F37B}"/>
              </a:ext>
            </a:extLst>
          </p:cNvPr>
          <p:cNvPicPr>
            <a:picLocks noChangeAspect="1"/>
          </p:cNvPicPr>
          <p:nvPr/>
        </p:nvPicPr>
        <p:blipFill rotWithShape="1">
          <a:blip r:embed="rId2"/>
          <a:srcRect t="806" r="-1" b="26718"/>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4" name="Slide Number Placeholder 3">
            <a:extLst>
              <a:ext uri="{FF2B5EF4-FFF2-40B4-BE49-F238E27FC236}">
                <a16:creationId xmlns:a16="http://schemas.microsoft.com/office/drawing/2014/main" xmlns="" id="{30C59246-61F9-4344-994B-CAC75B954C24}"/>
              </a:ext>
            </a:extLst>
          </p:cNvPr>
          <p:cNvSpPr>
            <a:spLocks noGrp="1"/>
          </p:cNvSpPr>
          <p:nvPr>
            <p:ph type="sldNum" sz="quarter" idx="12"/>
          </p:nvPr>
        </p:nvSpPr>
        <p:spPr>
          <a:xfrm>
            <a:off x="9037321" y="6356350"/>
            <a:ext cx="2743200" cy="365125"/>
          </a:xfrm>
        </p:spPr>
        <p:txBody>
          <a:bodyPr vert="horz" lIns="91440" tIns="45720" rIns="91440" bIns="45720" rtlCol="0" anchor="ctr">
            <a:normAutofit/>
          </a:bodyPr>
          <a:lstStyle/>
          <a:p>
            <a:pPr>
              <a:spcAft>
                <a:spcPts val="600"/>
              </a:spcAft>
            </a:pPr>
            <a:fld id="{A65A5C87-DF58-40C8-B092-1DE63DB4547E}" type="slidenum">
              <a:rPr lang="en-US">
                <a:solidFill>
                  <a:srgbClr val="FFFFFF"/>
                </a:solidFill>
              </a:rPr>
              <a:pPr>
                <a:spcAft>
                  <a:spcPts val="600"/>
                </a:spcAft>
              </a:pPr>
              <a:t>2</a:t>
            </a:fld>
            <a:endParaRPr lang="en-US">
              <a:solidFill>
                <a:srgbClr val="FFFFFF"/>
              </a:solidFill>
            </a:endParaRPr>
          </a:p>
        </p:txBody>
      </p:sp>
    </p:spTree>
    <p:extLst>
      <p:ext uri="{BB962C8B-B14F-4D97-AF65-F5344CB8AC3E}">
        <p14:creationId xmlns:p14="http://schemas.microsoft.com/office/powerpoint/2010/main" val="1471384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useBgFill="1">
        <p:nvSpPr>
          <p:cNvPr id="1086" name="Rectangle 1085">
            <a:extLst>
              <a:ext uri="{FF2B5EF4-FFF2-40B4-BE49-F238E27FC236}">
                <a16:creationId xmlns:a16="http://schemas.microsoft.com/office/drawing/2014/main" xmlns="" id="{2D6FBB9D-1CAA-4D05-AB33-BABDFE17B8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88" name="Rectangle 1087">
            <a:extLst>
              <a:ext uri="{FF2B5EF4-FFF2-40B4-BE49-F238E27FC236}">
                <a16:creationId xmlns:a16="http://schemas.microsoft.com/office/drawing/2014/main" xmlns="" id="{04727B71-B4B6-4823-80A1-68C40B475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0" name="Rectangle 1089">
            <a:extLst>
              <a:ext uri="{FF2B5EF4-FFF2-40B4-BE49-F238E27FC236}">
                <a16:creationId xmlns:a16="http://schemas.microsoft.com/office/drawing/2014/main" xmlns="" id="{79A6DB05-9FB5-4B07-8675-74C23D4FD8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92" name="Rectangle 1091">
            <a:extLst>
              <a:ext uri="{FF2B5EF4-FFF2-40B4-BE49-F238E27FC236}">
                <a16:creationId xmlns:a16="http://schemas.microsoft.com/office/drawing/2014/main" xmlns="" id="{0288C6B4-AFC3-407F-A595-EFFD38D4CC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94" name="Freeform: Shape 1093">
            <a:extLst>
              <a:ext uri="{FF2B5EF4-FFF2-40B4-BE49-F238E27FC236}">
                <a16:creationId xmlns:a16="http://schemas.microsoft.com/office/drawing/2014/main" xmlns="" id="{CF236821-17FE-429B-8D2C-08E13A64EA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96" name="Freeform: Shape 1095">
            <a:extLst>
              <a:ext uri="{FF2B5EF4-FFF2-40B4-BE49-F238E27FC236}">
                <a16:creationId xmlns:a16="http://schemas.microsoft.com/office/drawing/2014/main" xmlns="" id="{C0BDBCD2-E081-43AB-9119-C55465E59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A9501C14-7F4D-4D43-AB31-14E1B4AA1C63}"/>
              </a:ext>
            </a:extLst>
          </p:cNvPr>
          <p:cNvSpPr>
            <a:spLocks noGrp="1"/>
          </p:cNvSpPr>
          <p:nvPr>
            <p:ph type="title"/>
          </p:nvPr>
        </p:nvSpPr>
        <p:spPr>
          <a:xfrm>
            <a:off x="635569" y="738217"/>
            <a:ext cx="3438144" cy="782123"/>
          </a:xfrm>
        </p:spPr>
        <p:txBody>
          <a:bodyPr vert="horz" lIns="91440" tIns="45720" rIns="91440" bIns="45720" rtlCol="0" anchor="ctr">
            <a:normAutofit/>
          </a:bodyPr>
          <a:lstStyle/>
          <a:p>
            <a:r>
              <a:rPr lang="en-US" sz="2800" b="1" dirty="0"/>
              <a:t>Partners Program</a:t>
            </a:r>
          </a:p>
        </p:txBody>
      </p:sp>
      <p:sp>
        <p:nvSpPr>
          <p:cNvPr id="1098" name="Rectangle 1097">
            <a:extLst>
              <a:ext uri="{FF2B5EF4-FFF2-40B4-BE49-F238E27FC236}">
                <a16:creationId xmlns:a16="http://schemas.microsoft.com/office/drawing/2014/main" xmlns="" id="{98E79BE4-34FE-485A-98A5-92CE8F7C47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426546"/>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0" name="Rectangle 1099">
            <a:extLst>
              <a:ext uri="{FF2B5EF4-FFF2-40B4-BE49-F238E27FC236}">
                <a16:creationId xmlns:a16="http://schemas.microsoft.com/office/drawing/2014/main" xmlns=""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95893" y="2443480"/>
            <a:ext cx="33832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04141C1E-7FB9-4FD0-9195-B9ADFD18ADC1}"/>
              </a:ext>
            </a:extLst>
          </p:cNvPr>
          <p:cNvSpPr>
            <a:spLocks noGrp="1"/>
          </p:cNvSpPr>
          <p:nvPr>
            <p:ph idx="1"/>
          </p:nvPr>
        </p:nvSpPr>
        <p:spPr>
          <a:xfrm>
            <a:off x="357444" y="1665197"/>
            <a:ext cx="3806624" cy="4274209"/>
          </a:xfrm>
        </p:spPr>
        <p:txBody>
          <a:bodyPr vert="horz" lIns="91440" tIns="45720" rIns="91440" bIns="45720" rtlCol="0" anchor="t">
            <a:noAutofit/>
          </a:bodyPr>
          <a:lstStyle/>
          <a:p>
            <a:pPr>
              <a:lnSpc>
                <a:spcPct val="100000"/>
              </a:lnSpc>
            </a:pPr>
            <a:r>
              <a:rPr lang="en-US" sz="1600" dirty="0"/>
              <a:t>The UAPB/AM&amp;N Alumni Center Partners Program was created to increase the number of alumni and friends of the university to assist with our fundraising efforts by calling alumni and friends seeking donations and recruiting individuals to do the same.  The Partners Program utilizes principles of marketing models that have proven effective in raising significant amounts of money by increasing the base of participants involved in the fundraising process.  The Partners Program provides an incentive and recognition to motivate individuals to participate in the fundraising campaign. </a:t>
            </a:r>
          </a:p>
        </p:txBody>
      </p:sp>
      <p:pic>
        <p:nvPicPr>
          <p:cNvPr id="1028" name="Picture 4" descr="Partners Word in Metal Type Stock Image - Image of vintage, grunge ...">
            <a:extLst>
              <a:ext uri="{FF2B5EF4-FFF2-40B4-BE49-F238E27FC236}">
                <a16:creationId xmlns:a16="http://schemas.microsoft.com/office/drawing/2014/main" xmlns="" id="{B9FDF4F2-FBC0-B459-9E41-B9F9BF1958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12" r="2" b="2"/>
          <a:stretch/>
        </p:blipFill>
        <p:spPr bwMode="auto">
          <a:xfrm>
            <a:off x="4901184" y="1351861"/>
            <a:ext cx="6922008" cy="425486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xmlns="" id="{30C59246-61F9-4344-994B-CAC75B954C24}"/>
              </a:ext>
            </a:extLst>
          </p:cNvPr>
          <p:cNvSpPr>
            <a:spLocks noGrp="1"/>
          </p:cNvSpPr>
          <p:nvPr>
            <p:ph type="sldNum" sz="quarter" idx="12"/>
          </p:nvPr>
        </p:nvSpPr>
        <p:spPr>
          <a:xfrm>
            <a:off x="9695688" y="6356350"/>
            <a:ext cx="2121408" cy="365125"/>
          </a:xfrm>
        </p:spPr>
        <p:txBody>
          <a:bodyPr vert="horz" lIns="91440" tIns="45720" rIns="91440" bIns="45720" rtlCol="0" anchor="ctr">
            <a:normAutofit/>
          </a:bodyPr>
          <a:lstStyle/>
          <a:p>
            <a:pPr>
              <a:spcAft>
                <a:spcPts val="600"/>
              </a:spcAft>
            </a:pPr>
            <a:fld id="{A65A5C87-DF58-40C8-B092-1DE63DB4547E}" type="slidenum">
              <a:rPr lang="en-US">
                <a:solidFill>
                  <a:schemeClr val="tx2">
                    <a:lumMod val="50000"/>
                    <a:lumOff val="50000"/>
                  </a:schemeClr>
                </a:solidFill>
              </a:rPr>
              <a:pPr>
                <a:spcAft>
                  <a:spcPts val="600"/>
                </a:spcAft>
              </a:pPr>
              <a:t>3</a:t>
            </a:fld>
            <a:endParaRPr lang="en-US">
              <a:solidFill>
                <a:schemeClr val="tx2">
                  <a:lumMod val="50000"/>
                  <a:lumOff val="50000"/>
                </a:schemeClr>
              </a:solidFill>
            </a:endParaRPr>
          </a:p>
        </p:txBody>
      </p:sp>
    </p:spTree>
    <p:extLst>
      <p:ext uri="{BB962C8B-B14F-4D97-AF65-F5344CB8AC3E}">
        <p14:creationId xmlns:p14="http://schemas.microsoft.com/office/powerpoint/2010/main" val="1627908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6D3A99-BC9D-4DC2-BE1B-9E2C93EDD294}"/>
              </a:ext>
            </a:extLst>
          </p:cNvPr>
          <p:cNvSpPr>
            <a:spLocks noGrp="1"/>
          </p:cNvSpPr>
          <p:nvPr>
            <p:ph type="title"/>
          </p:nvPr>
        </p:nvSpPr>
        <p:spPr>
          <a:xfrm>
            <a:off x="1158173" y="1841573"/>
            <a:ext cx="7013448" cy="3174853"/>
          </a:xfrm>
        </p:spPr>
        <p:txBody>
          <a:bodyPr>
            <a:normAutofit fontScale="90000"/>
          </a:bodyPr>
          <a:lstStyle/>
          <a:p>
            <a:pPr>
              <a:lnSpc>
                <a:spcPct val="107000"/>
              </a:lnSpc>
              <a:spcBef>
                <a:spcPts val="0"/>
              </a:spcBef>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 Partner is an individual that will commit to donating a minimum of $300 or more towards the Alumni Center Campaign and agree to recruit others to become a partner.   Chapters can also become a partner when its leadership agrees to make a chapter donation of $300 or more towards the Alumni Center Campaign and agrees to encourage its members to become partners.</a:t>
            </a:r>
            <a:b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  A Partner will receive a 10% credit on all funds raised directly and a 10% credit on the donation given by a recruited partner.  In addition, a partner will receive a 5% credit for all funds raised by the recruited partner’s recruit.  The Partner's Program is a two-level incentive plan.</a:t>
            </a:r>
            <a:endParaRPr lang="en-US"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xmlns="" id="{817D061C-023A-4DD9-8847-DD7718553EA4}"/>
              </a:ext>
            </a:extLst>
          </p:cNvPr>
          <p:cNvSpPr>
            <a:spLocks noGrp="1"/>
          </p:cNvSpPr>
          <p:nvPr>
            <p:ph type="body" idx="1"/>
          </p:nvPr>
        </p:nvSpPr>
        <p:spPr>
          <a:xfrm>
            <a:off x="3001541" y="340637"/>
            <a:ext cx="6188918" cy="989399"/>
          </a:xfrm>
          <a:solidFill>
            <a:srgbClr val="DCAD02"/>
          </a:solidFill>
          <a:ln>
            <a:solidFill>
              <a:schemeClr val="accent1">
                <a:lumMod val="5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n-US" dirty="0">
                <a:ln w="0"/>
                <a:solidFill>
                  <a:schemeClr val="tx1"/>
                </a:solidFill>
                <a:effectLst>
                  <a:outerShdw blurRad="38100" dist="19050" dir="2700000" algn="tl" rotWithShape="0">
                    <a:schemeClr val="dk1">
                      <a:alpha val="40000"/>
                    </a:schemeClr>
                  </a:outerShdw>
                </a:effectLst>
              </a:rPr>
              <a:t>The Partners Program</a:t>
            </a:r>
          </a:p>
        </p:txBody>
      </p:sp>
      <p:pic>
        <p:nvPicPr>
          <p:cNvPr id="4" name="Google Shape;544;p135" descr="Text&#10;&#10;Description automatically generated">
            <a:extLst>
              <a:ext uri="{FF2B5EF4-FFF2-40B4-BE49-F238E27FC236}">
                <a16:creationId xmlns:a16="http://schemas.microsoft.com/office/drawing/2014/main" xmlns="" id="{883D2F96-8F0A-1202-B8E1-8339BB2DFE5A}"/>
              </a:ext>
            </a:extLst>
          </p:cNvPr>
          <p:cNvPicPr preferRelativeResize="0"/>
          <p:nvPr/>
        </p:nvPicPr>
        <p:blipFill rotWithShape="1">
          <a:blip r:embed="rId2"/>
          <a:srcRect l="2950" t="1951"/>
          <a:stretch/>
        </p:blipFill>
        <p:spPr>
          <a:xfrm>
            <a:off x="9248775" y="2492511"/>
            <a:ext cx="1785052" cy="1872978"/>
          </a:xfrm>
          <a:prstGeom prst="rect">
            <a:avLst/>
          </a:prstGeom>
          <a:noFill/>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2177544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6D3A99-BC9D-4DC2-BE1B-9E2C93EDD294}"/>
              </a:ext>
            </a:extLst>
          </p:cNvPr>
          <p:cNvSpPr>
            <a:spLocks noGrp="1"/>
          </p:cNvSpPr>
          <p:nvPr>
            <p:ph type="title"/>
          </p:nvPr>
        </p:nvSpPr>
        <p:spPr>
          <a:xfrm>
            <a:off x="1078992" y="1938528"/>
            <a:ext cx="7013448" cy="3195534"/>
          </a:xfrm>
        </p:spPr>
        <p:txBody>
          <a:bodyPr>
            <a:normAutofit/>
          </a:bodyPr>
          <a:lstStyle/>
          <a:p>
            <a:pPr>
              <a:lnSpc>
                <a:spcPct val="107000"/>
              </a:lnSpc>
              <a:spcBef>
                <a:spcPts val="0"/>
              </a:spcBef>
            </a:pPr>
            <a:r>
              <a:rPr lang="en-US"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3. Credits from the Partners Program will be applied towards the various recognition levels at the end of the Alumni Center Campaign.</a:t>
            </a:r>
            <a:br>
              <a:rPr lang="en-US"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US"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4.  Alumni Chapters that register to become partners will receive 10% credits on all donations made to the Alumni Center by its members.  When the chapter signs up, a chapter link for the program will be established and provided.  Chapters should encourage members to use the chapter partners’ donation link to receive credit for their donations.  In addition,  chapters can earn 5% credit on all verified funds raised by its members in the partners’ program.</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oogle Shape;544;p135" descr="Text&#10;&#10;Description automatically generated">
            <a:extLst>
              <a:ext uri="{FF2B5EF4-FFF2-40B4-BE49-F238E27FC236}">
                <a16:creationId xmlns:a16="http://schemas.microsoft.com/office/drawing/2014/main" xmlns="" id="{70255851-88A0-5C8A-0D0B-5C0BA697CD9B}"/>
              </a:ext>
            </a:extLst>
          </p:cNvPr>
          <p:cNvPicPr preferRelativeResize="0"/>
          <p:nvPr/>
        </p:nvPicPr>
        <p:blipFill rotWithShape="1">
          <a:blip r:embed="rId2"/>
          <a:srcRect l="2950" t="1951"/>
          <a:stretch/>
        </p:blipFill>
        <p:spPr>
          <a:xfrm>
            <a:off x="9248775" y="2492511"/>
            <a:ext cx="1785052" cy="1872978"/>
          </a:xfrm>
          <a:prstGeom prst="rect">
            <a:avLst/>
          </a:prstGeom>
          <a:noFill/>
        </p:spPr>
      </p:pic>
      <p:sp>
        <p:nvSpPr>
          <p:cNvPr id="5" name="Text Placeholder 2">
            <a:extLst>
              <a:ext uri="{FF2B5EF4-FFF2-40B4-BE49-F238E27FC236}">
                <a16:creationId xmlns:a16="http://schemas.microsoft.com/office/drawing/2014/main" xmlns="" id="{3CC2439E-767E-A8F7-3551-AEA36339DC0B}"/>
              </a:ext>
            </a:extLst>
          </p:cNvPr>
          <p:cNvSpPr txBox="1">
            <a:spLocks/>
          </p:cNvSpPr>
          <p:nvPr/>
        </p:nvSpPr>
        <p:spPr>
          <a:xfrm>
            <a:off x="3001541" y="325258"/>
            <a:ext cx="6188918" cy="989399"/>
          </a:xfrm>
          <a:prstGeom prst="rect">
            <a:avLst/>
          </a:prstGeom>
          <a:solidFill>
            <a:srgbClr val="DCAD02"/>
          </a:solidFill>
          <a:ln>
            <a:solidFill>
              <a:schemeClr val="accent1">
                <a:lumMod val="5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panose="020B0604020202020204" pitchFamily="34" charset="0"/>
              <a:buNone/>
              <a:defRPr sz="2800" kern="1200">
                <a:solidFill>
                  <a:schemeClr val="bg1"/>
                </a:solidFill>
                <a:latin typeface="+mn-lt"/>
                <a:ea typeface="+mn-ea"/>
                <a:cs typeface="+mn-cs"/>
              </a:defRPr>
            </a:lvl1pPr>
            <a:lvl2pPr marL="457200" indent="0" algn="l" defTabSz="914400" rtl="0" eaLnBrk="1" latinLnBrk="0" hangingPunct="1">
              <a:lnSpc>
                <a:spcPct val="11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dirty="0">
                <a:ln w="0"/>
                <a:solidFill>
                  <a:schemeClr val="tx1"/>
                </a:solidFill>
                <a:effectLst>
                  <a:outerShdw blurRad="38100" dist="19050" dir="2700000" algn="tl" rotWithShape="0">
                    <a:schemeClr val="dk1">
                      <a:alpha val="40000"/>
                    </a:schemeClr>
                  </a:outerShdw>
                </a:effectLst>
              </a:rPr>
              <a:t>The Partners Program</a:t>
            </a:r>
          </a:p>
        </p:txBody>
      </p:sp>
    </p:spTree>
    <p:extLst>
      <p:ext uri="{BB962C8B-B14F-4D97-AF65-F5344CB8AC3E}">
        <p14:creationId xmlns:p14="http://schemas.microsoft.com/office/powerpoint/2010/main" val="989357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6D3A99-BC9D-4DC2-BE1B-9E2C93EDD294}"/>
              </a:ext>
            </a:extLst>
          </p:cNvPr>
          <p:cNvSpPr>
            <a:spLocks noGrp="1"/>
          </p:cNvSpPr>
          <p:nvPr>
            <p:ph type="title"/>
          </p:nvPr>
        </p:nvSpPr>
        <p:spPr/>
        <p:txBody>
          <a:bodyPr>
            <a:normAutofit fontScale="90000"/>
          </a:bodyPr>
          <a:lstStyle/>
          <a:p>
            <a:pPr>
              <a:lnSpc>
                <a:spcPct val="107000"/>
              </a:lnSpc>
              <a:spcBef>
                <a:spcPts val="0"/>
              </a:spcBef>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5.  Partners who recruit three or more partners and meet the requirement of donating $300 or more will be titled Certified Partners and listed on the Wall of Honor inside the Alumni Center. </a:t>
            </a:r>
            <a:b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6.  The Partners Program will be retroactive to the initial launch of the Partners Program.  All partners who signed up during the initial launch of the partners' program and new partners will receive credit for verified donations.  Only one person can receive credit for a donation. </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r>
            <a:b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oogle Shape;544;p135" descr="Text&#10;&#10;Description automatically generated">
            <a:extLst>
              <a:ext uri="{FF2B5EF4-FFF2-40B4-BE49-F238E27FC236}">
                <a16:creationId xmlns:a16="http://schemas.microsoft.com/office/drawing/2014/main" xmlns="" id="{70255851-88A0-5C8A-0D0B-5C0BA697CD9B}"/>
              </a:ext>
            </a:extLst>
          </p:cNvPr>
          <p:cNvPicPr preferRelativeResize="0"/>
          <p:nvPr/>
        </p:nvPicPr>
        <p:blipFill rotWithShape="1">
          <a:blip r:embed="rId2"/>
          <a:srcRect l="2950" t="1951"/>
          <a:stretch/>
        </p:blipFill>
        <p:spPr>
          <a:xfrm>
            <a:off x="9248775" y="2492511"/>
            <a:ext cx="1785052" cy="1872978"/>
          </a:xfrm>
          <a:prstGeom prst="rect">
            <a:avLst/>
          </a:prstGeom>
          <a:noFill/>
        </p:spPr>
      </p:pic>
      <p:sp>
        <p:nvSpPr>
          <p:cNvPr id="14" name="Text Placeholder 2">
            <a:extLst>
              <a:ext uri="{FF2B5EF4-FFF2-40B4-BE49-F238E27FC236}">
                <a16:creationId xmlns:a16="http://schemas.microsoft.com/office/drawing/2014/main" xmlns="" id="{C2CC2C4C-4329-FC0B-5DD0-3217CB288E96}"/>
              </a:ext>
            </a:extLst>
          </p:cNvPr>
          <p:cNvSpPr>
            <a:spLocks noGrp="1"/>
          </p:cNvSpPr>
          <p:nvPr>
            <p:ph type="body" idx="1"/>
          </p:nvPr>
        </p:nvSpPr>
        <p:spPr>
          <a:xfrm>
            <a:off x="2858928" y="239969"/>
            <a:ext cx="6188918" cy="989399"/>
          </a:xfrm>
          <a:solidFill>
            <a:srgbClr val="DCAD02"/>
          </a:solidFill>
          <a:ln>
            <a:solidFill>
              <a:schemeClr val="accent1">
                <a:lumMod val="5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n-US" dirty="0">
                <a:ln w="0"/>
                <a:solidFill>
                  <a:schemeClr val="tx1"/>
                </a:solidFill>
                <a:effectLst>
                  <a:outerShdw blurRad="38100" dist="19050" dir="2700000" algn="tl" rotWithShape="0">
                    <a:schemeClr val="dk1">
                      <a:alpha val="40000"/>
                    </a:schemeClr>
                  </a:outerShdw>
                </a:effectLst>
              </a:rPr>
              <a:t>The Partners Program</a:t>
            </a:r>
          </a:p>
        </p:txBody>
      </p:sp>
    </p:spTree>
    <p:extLst>
      <p:ext uri="{BB962C8B-B14F-4D97-AF65-F5344CB8AC3E}">
        <p14:creationId xmlns:p14="http://schemas.microsoft.com/office/powerpoint/2010/main" val="3058385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6D3A99-BC9D-4DC2-BE1B-9E2C93EDD294}"/>
              </a:ext>
            </a:extLst>
          </p:cNvPr>
          <p:cNvSpPr>
            <a:spLocks noGrp="1"/>
          </p:cNvSpPr>
          <p:nvPr>
            <p:ph type="title"/>
          </p:nvPr>
        </p:nvSpPr>
        <p:spPr>
          <a:xfrm>
            <a:off x="918555" y="1746498"/>
            <a:ext cx="7564582" cy="3365003"/>
          </a:xfrm>
        </p:spPr>
        <p:txBody>
          <a:bodyPr>
            <a:noAutofit/>
          </a:bodyPr>
          <a:lstStyle/>
          <a:p>
            <a:pPr marL="0" marR="0">
              <a:lnSpc>
                <a:spcPct val="107000"/>
              </a:lnSpc>
              <a:spcBef>
                <a:spcPts val="0"/>
              </a:spcBef>
              <a:spcAft>
                <a:spcPts val="800"/>
              </a:spcAft>
            </a:pP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 this program to operate as efficiently as possible, we ask all partners to follow the following guidelines and recruit, recruit, recruit.</a:t>
            </a:r>
            <a:b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r>
            <a:b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If you have a list of names, you will be calling, please provide those names and numbers to the Alumni Center Calling Committee via email to </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staphea@yahoo.com</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to minimize duplication of calling people.</a:t>
            </a:r>
            <a:b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r>
            <a:b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If partners do not have a list of individuals to call, a list will be provided by the Alumni Center Calling Committee.</a:t>
            </a:r>
            <a:b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r>
            <a:b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 sign up for the Partners Program, please contact Staphea Campbell at </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staphea@yahoo.com</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or your chapter representative.</a:t>
            </a:r>
            <a:endPar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xmlns="" id="{817D061C-023A-4DD9-8847-DD7718553EA4}"/>
              </a:ext>
            </a:extLst>
          </p:cNvPr>
          <p:cNvSpPr>
            <a:spLocks noGrp="1"/>
          </p:cNvSpPr>
          <p:nvPr>
            <p:ph type="body" idx="1"/>
          </p:nvPr>
        </p:nvSpPr>
        <p:spPr>
          <a:xfrm>
            <a:off x="2871955" y="303693"/>
            <a:ext cx="6188918" cy="989399"/>
          </a:xfrm>
          <a:solidFill>
            <a:srgbClr val="DCAD0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dirty="0">
                <a:solidFill>
                  <a:schemeClr val="tx1"/>
                </a:solidFill>
              </a:rPr>
              <a:t>Partners Program Guidelines</a:t>
            </a:r>
          </a:p>
        </p:txBody>
      </p:sp>
      <p:pic>
        <p:nvPicPr>
          <p:cNvPr id="4" name="Google Shape;544;p135" descr="Text&#10;&#10;Description automatically generated">
            <a:extLst>
              <a:ext uri="{FF2B5EF4-FFF2-40B4-BE49-F238E27FC236}">
                <a16:creationId xmlns:a16="http://schemas.microsoft.com/office/drawing/2014/main" xmlns="" id="{70255851-88A0-5C8A-0D0B-5C0BA697CD9B}"/>
              </a:ext>
            </a:extLst>
          </p:cNvPr>
          <p:cNvPicPr preferRelativeResize="0"/>
          <p:nvPr/>
        </p:nvPicPr>
        <p:blipFill rotWithShape="1">
          <a:blip r:embed="rId3"/>
          <a:srcRect l="2950" t="1951"/>
          <a:stretch/>
        </p:blipFill>
        <p:spPr>
          <a:xfrm>
            <a:off x="9248775" y="2492511"/>
            <a:ext cx="1785052" cy="1872978"/>
          </a:xfrm>
          <a:prstGeom prst="rect">
            <a:avLst/>
          </a:prstGeom>
          <a:noFill/>
        </p:spPr>
      </p:pic>
    </p:spTree>
    <p:extLst>
      <p:ext uri="{BB962C8B-B14F-4D97-AF65-F5344CB8AC3E}">
        <p14:creationId xmlns:p14="http://schemas.microsoft.com/office/powerpoint/2010/main" val="878813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817D061C-023A-4DD9-8847-DD7718553EA4}"/>
              </a:ext>
            </a:extLst>
          </p:cNvPr>
          <p:cNvSpPr>
            <a:spLocks noGrp="1"/>
          </p:cNvSpPr>
          <p:nvPr>
            <p:ph type="body" idx="1"/>
          </p:nvPr>
        </p:nvSpPr>
        <p:spPr>
          <a:xfrm>
            <a:off x="2871955" y="340637"/>
            <a:ext cx="6188918" cy="989399"/>
          </a:xfrm>
          <a:solidFill>
            <a:srgbClr val="DCAD0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dirty="0">
                <a:solidFill>
                  <a:schemeClr val="tx1"/>
                </a:solidFill>
              </a:rPr>
              <a:t>Campaign Giving Opportunities</a:t>
            </a:r>
          </a:p>
        </p:txBody>
      </p:sp>
      <p:pic>
        <p:nvPicPr>
          <p:cNvPr id="1026" name="Picture 2">
            <a:extLst>
              <a:ext uri="{FF2B5EF4-FFF2-40B4-BE49-F238E27FC236}">
                <a16:creationId xmlns:a16="http://schemas.microsoft.com/office/drawing/2014/main" xmlns="" id="{0F97D579-72B9-B412-B5DD-A7CA22FC0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8226" y="2359124"/>
            <a:ext cx="1997131" cy="1390526"/>
          </a:xfrm>
          <a:prstGeom prst="rect">
            <a:avLst/>
          </a:prstGeom>
          <a:noFill/>
          <a:ln w="28575">
            <a:solidFill>
              <a:schemeClr val="accent4">
                <a:lumMod val="50000"/>
              </a:schemeClr>
            </a:solidFill>
          </a:ln>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xmlns="" id="{56710483-57C5-7719-02B8-92C13CA393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8863" y="2218536"/>
            <a:ext cx="2776062" cy="146256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xmlns="" id="{83669A1B-DE2B-D5DC-923C-14041663B651}"/>
              </a:ext>
            </a:extLst>
          </p:cNvPr>
          <p:cNvSpPr txBox="1"/>
          <p:nvPr/>
        </p:nvSpPr>
        <p:spPr>
          <a:xfrm>
            <a:off x="1022830" y="3956992"/>
            <a:ext cx="2995541" cy="861774"/>
          </a:xfrm>
          <a:prstGeom prst="rect">
            <a:avLst/>
          </a:prstGeom>
          <a:noFill/>
        </p:spPr>
        <p:txBody>
          <a:bodyPr wrap="square" rtlCol="0">
            <a:spAutoFit/>
          </a:bodyPr>
          <a:lstStyle/>
          <a:p>
            <a:pPr algn="ctr"/>
            <a:r>
              <a:rPr lang="en-US" u="sng" dirty="0"/>
              <a:t>Wall Plaques:</a:t>
            </a:r>
          </a:p>
          <a:p>
            <a:r>
              <a:rPr lang="en-US" sz="1600" dirty="0"/>
              <a:t>Platinum      Gold        Silver</a:t>
            </a:r>
          </a:p>
          <a:p>
            <a:r>
              <a:rPr lang="en-US" sz="1600" dirty="0"/>
              <a:t>$10,000     $5,000     $2,500</a:t>
            </a:r>
          </a:p>
        </p:txBody>
      </p:sp>
      <p:sp>
        <p:nvSpPr>
          <p:cNvPr id="13" name="TextBox 12">
            <a:extLst>
              <a:ext uri="{FF2B5EF4-FFF2-40B4-BE49-F238E27FC236}">
                <a16:creationId xmlns:a16="http://schemas.microsoft.com/office/drawing/2014/main" xmlns="" id="{EA32AE2B-8E51-7416-12B2-02206FA6A0AC}"/>
              </a:ext>
            </a:extLst>
          </p:cNvPr>
          <p:cNvSpPr txBox="1"/>
          <p:nvPr/>
        </p:nvSpPr>
        <p:spPr>
          <a:xfrm>
            <a:off x="9100875" y="4064714"/>
            <a:ext cx="2073240" cy="646331"/>
          </a:xfrm>
          <a:prstGeom prst="rect">
            <a:avLst/>
          </a:prstGeom>
          <a:noFill/>
        </p:spPr>
        <p:txBody>
          <a:bodyPr wrap="square" rtlCol="0">
            <a:spAutoFit/>
          </a:bodyPr>
          <a:lstStyle/>
          <a:p>
            <a:pPr algn="ctr"/>
            <a:r>
              <a:rPr lang="en-US" dirty="0"/>
              <a:t>Engraved Brick</a:t>
            </a:r>
          </a:p>
          <a:p>
            <a:pPr algn="ctr"/>
            <a:r>
              <a:rPr lang="en-US" dirty="0"/>
              <a:t>$500</a:t>
            </a:r>
          </a:p>
        </p:txBody>
      </p:sp>
      <p:sp>
        <p:nvSpPr>
          <p:cNvPr id="14" name="TextBox 13">
            <a:extLst>
              <a:ext uri="{FF2B5EF4-FFF2-40B4-BE49-F238E27FC236}">
                <a16:creationId xmlns:a16="http://schemas.microsoft.com/office/drawing/2014/main" xmlns="" id="{40102E33-7C12-8008-9B87-A2E81C9CC1AF}"/>
              </a:ext>
            </a:extLst>
          </p:cNvPr>
          <p:cNvSpPr txBox="1"/>
          <p:nvPr/>
        </p:nvSpPr>
        <p:spPr>
          <a:xfrm>
            <a:off x="4468643" y="4031541"/>
            <a:ext cx="2995541" cy="646331"/>
          </a:xfrm>
          <a:prstGeom prst="rect">
            <a:avLst/>
          </a:prstGeom>
          <a:noFill/>
        </p:spPr>
        <p:txBody>
          <a:bodyPr wrap="square" rtlCol="0">
            <a:spAutoFit/>
          </a:bodyPr>
          <a:lstStyle/>
          <a:p>
            <a:pPr algn="ctr"/>
            <a:r>
              <a:rPr lang="en-US" dirty="0"/>
              <a:t>Engraved Floor Tile</a:t>
            </a:r>
          </a:p>
          <a:p>
            <a:pPr algn="ctr"/>
            <a:r>
              <a:rPr lang="en-US" dirty="0"/>
              <a:t>$1,000</a:t>
            </a:r>
          </a:p>
        </p:txBody>
      </p:sp>
      <p:pic>
        <p:nvPicPr>
          <p:cNvPr id="5" name="Picture 2">
            <a:extLst>
              <a:ext uri="{FF2B5EF4-FFF2-40B4-BE49-F238E27FC236}">
                <a16:creationId xmlns:a16="http://schemas.microsoft.com/office/drawing/2014/main" xmlns="" id="{DE4A1A7C-E5E8-AF01-D101-1C3BD55B41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7980" y="1988764"/>
            <a:ext cx="2344454" cy="193151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522536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graphicFrame>
        <p:nvGraphicFramePr>
          <p:cNvPr id="11" name="Content Placeholder 10">
            <a:extLst>
              <a:ext uri="{FF2B5EF4-FFF2-40B4-BE49-F238E27FC236}">
                <a16:creationId xmlns:a16="http://schemas.microsoft.com/office/drawing/2014/main" xmlns="" id="{4DF611DC-BEA7-B6E2-53A6-3F648E459FBA}"/>
              </a:ext>
            </a:extLst>
          </p:cNvPr>
          <p:cNvGraphicFramePr>
            <a:graphicFrameLocks noGrp="1"/>
          </p:cNvGraphicFramePr>
          <p:nvPr>
            <p:ph idx="1"/>
            <p:extLst>
              <p:ext uri="{D42A27DB-BD31-4B8C-83A1-F6EECF244321}">
                <p14:modId xmlns:p14="http://schemas.microsoft.com/office/powerpoint/2010/main" val="259617710"/>
              </p:ext>
            </p:extLst>
          </p:nvPr>
        </p:nvGraphicFramePr>
        <p:xfrm>
          <a:off x="1025236" y="1320798"/>
          <a:ext cx="10806546" cy="5079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a:extLst>
              <a:ext uri="{FF2B5EF4-FFF2-40B4-BE49-F238E27FC236}">
                <a16:creationId xmlns:a16="http://schemas.microsoft.com/office/drawing/2014/main" xmlns="" id="{C5B176D8-123C-910A-F787-9380859EBA79}"/>
              </a:ext>
            </a:extLst>
          </p:cNvPr>
          <p:cNvSpPr txBox="1">
            <a:spLocks/>
          </p:cNvSpPr>
          <p:nvPr/>
        </p:nvSpPr>
        <p:spPr>
          <a:xfrm>
            <a:off x="2391941" y="447965"/>
            <a:ext cx="7408119" cy="669635"/>
          </a:xfrm>
          <a:prstGeom prst="rect">
            <a:avLst/>
          </a:prstGeom>
          <a:solidFill>
            <a:srgbClr val="DCAD0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Partners Program Chart</a:t>
            </a:r>
          </a:p>
        </p:txBody>
      </p:sp>
    </p:spTree>
    <p:extLst>
      <p:ext uri="{BB962C8B-B14F-4D97-AF65-F5344CB8AC3E}">
        <p14:creationId xmlns:p14="http://schemas.microsoft.com/office/powerpoint/2010/main" val="832742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392E3A-DB80-46C8-A227-EE0F7E87D747}"/>
              </a:ext>
            </a:extLst>
          </p:cNvPr>
          <p:cNvSpPr>
            <a:spLocks noGrp="1"/>
          </p:cNvSpPr>
          <p:nvPr>
            <p:ph type="title"/>
          </p:nvPr>
        </p:nvSpPr>
        <p:spPr/>
        <p:txBody>
          <a:bodyPr/>
          <a:lstStyle/>
          <a:p>
            <a:r>
              <a:rPr lang="en-US" dirty="0"/>
              <a:t>Thank you</a:t>
            </a:r>
          </a:p>
        </p:txBody>
      </p:sp>
      <p:pic>
        <p:nvPicPr>
          <p:cNvPr id="25" name="Online Image Placeholder 23" descr="User">
            <a:extLst>
              <a:ext uri="{FF2B5EF4-FFF2-40B4-BE49-F238E27FC236}">
                <a16:creationId xmlns:a16="http://schemas.microsoft.com/office/drawing/2014/main" xmlns="" id="{DD136AFE-38B3-4FAE-907B-277600FBDED5}"/>
              </a:ext>
            </a:extLst>
          </p:cNvPr>
          <p:cNvPicPr>
            <a:picLocks noGrp="1" noChangeAspect="1"/>
          </p:cNvPicPr>
          <p:nvPr>
            <p:ph type="pic" sz="quarter" idx="25"/>
          </p:nvPr>
        </p:nvPicPr>
        <p:blipFill rotWithShape="1">
          <a:blip r:embed="rId2">
            <a:extLst>
              <a:ext uri="{96DAC541-7B7A-43D3-8B79-37D633B846F1}">
                <asvg:svgBlip xmlns:asvg="http://schemas.microsoft.com/office/drawing/2016/SVG/main" xmlns="" r:embed="rId3"/>
              </a:ext>
            </a:extLst>
          </a:blip>
          <a:srcRect/>
          <a:stretch/>
        </p:blipFill>
        <p:spPr>
          <a:xfrm>
            <a:off x="7772400" y="2274276"/>
            <a:ext cx="457200" cy="457200"/>
          </a:xfrm>
          <a:prstGeom prst="rect">
            <a:avLst/>
          </a:prstGeom>
        </p:spPr>
      </p:pic>
      <p:sp>
        <p:nvSpPr>
          <p:cNvPr id="10" name="Text Placeholder 9">
            <a:extLst>
              <a:ext uri="{FF2B5EF4-FFF2-40B4-BE49-F238E27FC236}">
                <a16:creationId xmlns:a16="http://schemas.microsoft.com/office/drawing/2014/main" xmlns="" id="{82977D1C-657B-4FA7-B4A1-CD08EC61D37B}"/>
              </a:ext>
            </a:extLst>
          </p:cNvPr>
          <p:cNvSpPr>
            <a:spLocks noGrp="1"/>
          </p:cNvSpPr>
          <p:nvPr>
            <p:ph type="body" sz="quarter" idx="22"/>
          </p:nvPr>
        </p:nvSpPr>
        <p:spPr>
          <a:xfrm>
            <a:off x="7772400" y="2841204"/>
            <a:ext cx="3721100" cy="678307"/>
          </a:xfrm>
        </p:spPr>
        <p:txBody>
          <a:bodyPr>
            <a:normAutofit fontScale="92500" lnSpcReduction="10000"/>
          </a:bodyPr>
          <a:lstStyle/>
          <a:p>
            <a:pPr marL="0" indent="0">
              <a:buNone/>
            </a:pPr>
            <a:r>
              <a:rPr lang="en-US" sz="1600" dirty="0"/>
              <a:t>Dr. Larry Cooper, </a:t>
            </a:r>
            <a:r>
              <a:rPr lang="en-US" dirty="0"/>
              <a:t>Co-</a:t>
            </a:r>
            <a:r>
              <a:rPr lang="en-US" sz="1600" dirty="0"/>
              <a:t>Chair</a:t>
            </a:r>
          </a:p>
          <a:p>
            <a:pPr marL="0" indent="0">
              <a:buNone/>
            </a:pPr>
            <a:r>
              <a:rPr lang="en-US" dirty="0"/>
              <a:t>Phillip Williams, Co-Chair</a:t>
            </a:r>
            <a:endParaRPr lang="en-US" sz="1600" dirty="0"/>
          </a:p>
          <a:p>
            <a:pPr marL="0" indent="0">
              <a:buNone/>
            </a:pPr>
            <a:endParaRPr lang="en-US" sz="1600" dirty="0"/>
          </a:p>
          <a:p>
            <a:pPr marL="0" indent="0">
              <a:buNone/>
            </a:pPr>
            <a:endParaRPr lang="en-US" sz="1600" dirty="0"/>
          </a:p>
        </p:txBody>
      </p:sp>
      <p:pic>
        <p:nvPicPr>
          <p:cNvPr id="27" name="Online Image Placeholder 27" descr="Envelope">
            <a:extLst>
              <a:ext uri="{FF2B5EF4-FFF2-40B4-BE49-F238E27FC236}">
                <a16:creationId xmlns:a16="http://schemas.microsoft.com/office/drawing/2014/main" xmlns="" id="{79C99175-A844-475F-B903-FB0A246099C3}"/>
              </a:ext>
            </a:extLst>
          </p:cNvPr>
          <p:cNvPicPr>
            <a:picLocks noGrp="1" noChangeAspect="1"/>
          </p:cNvPicPr>
          <p:nvPr>
            <p:ph type="pic" sz="quarter" idx="26"/>
          </p:nvPr>
        </p:nvPicPr>
        <p:blipFill rotWithShape="1">
          <a:blip r:embed="rId4">
            <a:extLst>
              <a:ext uri="{96DAC541-7B7A-43D3-8B79-37D633B846F1}">
                <asvg:svgBlip xmlns:asvg="http://schemas.microsoft.com/office/drawing/2016/SVG/main" xmlns="" r:embed="rId5"/>
              </a:ext>
            </a:extLst>
          </a:blip>
          <a:srcRect/>
          <a:stretch/>
        </p:blipFill>
        <p:spPr>
          <a:prstGeom prst="rect">
            <a:avLst/>
          </a:prstGeom>
        </p:spPr>
      </p:pic>
      <p:sp>
        <p:nvSpPr>
          <p:cNvPr id="11" name="Text Placeholder 10">
            <a:extLst>
              <a:ext uri="{FF2B5EF4-FFF2-40B4-BE49-F238E27FC236}">
                <a16:creationId xmlns:a16="http://schemas.microsoft.com/office/drawing/2014/main" xmlns="" id="{5B2E9EE6-5A74-4119-8DAA-06582357CF72}"/>
              </a:ext>
            </a:extLst>
          </p:cNvPr>
          <p:cNvSpPr>
            <a:spLocks noGrp="1"/>
          </p:cNvSpPr>
          <p:nvPr>
            <p:ph type="body" sz="quarter" idx="23"/>
          </p:nvPr>
        </p:nvSpPr>
        <p:spPr/>
        <p:txBody>
          <a:bodyPr>
            <a:normAutofit/>
          </a:bodyPr>
          <a:lstStyle/>
          <a:p>
            <a:r>
              <a:rPr lang="en-US" sz="1600" dirty="0"/>
              <a:t>partnersprogram@uapbalumni.org</a:t>
            </a:r>
            <a:endParaRPr lang="en-US" dirty="0"/>
          </a:p>
        </p:txBody>
      </p:sp>
      <p:pic>
        <p:nvPicPr>
          <p:cNvPr id="29" name="Online Image Placeholder 11" descr="Monitor">
            <a:extLst>
              <a:ext uri="{FF2B5EF4-FFF2-40B4-BE49-F238E27FC236}">
                <a16:creationId xmlns:a16="http://schemas.microsoft.com/office/drawing/2014/main" xmlns="" id="{247D95FD-08A2-4831-BB6A-A0FCA300459A}"/>
              </a:ext>
            </a:extLst>
          </p:cNvPr>
          <p:cNvPicPr>
            <a:picLocks noGrp="1" noChangeAspect="1"/>
          </p:cNvPicPr>
          <p:nvPr>
            <p:ph type="pic" sz="quarter" idx="27"/>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p:blipFill>
        <p:spPr>
          <a:prstGeom prst="rect">
            <a:avLst/>
          </a:prstGeom>
        </p:spPr>
      </p:pic>
      <p:sp>
        <p:nvSpPr>
          <p:cNvPr id="12" name="Text Placeholder 11">
            <a:extLst>
              <a:ext uri="{FF2B5EF4-FFF2-40B4-BE49-F238E27FC236}">
                <a16:creationId xmlns:a16="http://schemas.microsoft.com/office/drawing/2014/main" xmlns="" id="{A3CE7679-6065-4440-BCF7-BAFF752B013D}"/>
              </a:ext>
            </a:extLst>
          </p:cNvPr>
          <p:cNvSpPr>
            <a:spLocks noGrp="1"/>
          </p:cNvSpPr>
          <p:nvPr>
            <p:ph type="body" sz="quarter" idx="24"/>
          </p:nvPr>
        </p:nvSpPr>
        <p:spPr/>
        <p:txBody>
          <a:bodyPr/>
          <a:lstStyle/>
          <a:p>
            <a:r>
              <a:rPr lang="en-US" sz="1600" dirty="0"/>
              <a:t>www.uapbalumni.org</a:t>
            </a:r>
            <a:endParaRPr lang="en-US" dirty="0"/>
          </a:p>
        </p:txBody>
      </p:sp>
      <p:sp>
        <p:nvSpPr>
          <p:cNvPr id="7" name="Footer Placeholder 6">
            <a:extLst>
              <a:ext uri="{FF2B5EF4-FFF2-40B4-BE49-F238E27FC236}">
                <a16:creationId xmlns:a16="http://schemas.microsoft.com/office/drawing/2014/main" xmlns="" id="{E1241EFF-1DFD-4B6D-BFDE-8E8B18833441}"/>
              </a:ext>
            </a:extLst>
          </p:cNvPr>
          <p:cNvSpPr>
            <a:spLocks noGrp="1"/>
          </p:cNvSpPr>
          <p:nvPr>
            <p:ph type="ftr" sz="quarter" idx="19"/>
          </p:nvPr>
        </p:nvSpPr>
        <p:spPr/>
        <p:txBody>
          <a:bodyPr/>
          <a:lstStyle/>
          <a:p>
            <a:r>
              <a:rPr lang="en-US" dirty="0"/>
              <a:t>UAPB/AM&amp;N ALUMNI CENTER CAMPAIGN</a:t>
            </a:r>
          </a:p>
        </p:txBody>
      </p:sp>
      <p:pic>
        <p:nvPicPr>
          <p:cNvPr id="18" name="Google Shape;565;p137">
            <a:extLst>
              <a:ext uri="{FF2B5EF4-FFF2-40B4-BE49-F238E27FC236}">
                <a16:creationId xmlns:a16="http://schemas.microsoft.com/office/drawing/2014/main" xmlns="" id="{49D09871-869A-490A-1A5A-6888171C937B}"/>
              </a:ext>
            </a:extLst>
          </p:cNvPr>
          <p:cNvPicPr preferRelativeResize="0"/>
          <p:nvPr/>
        </p:nvPicPr>
        <p:blipFill rotWithShape="1">
          <a:blip r:embed="rId8"/>
          <a:srcRect t="11213" r="11213"/>
          <a:stretch/>
        </p:blipFill>
        <p:spPr>
          <a:xfrm>
            <a:off x="1138210" y="1839620"/>
            <a:ext cx="5239764" cy="31438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57752888"/>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0D7697-8E53-4EA8-8CBB-9C19575257BF}">
  <ds:schemaRefs>
    <ds:schemaRef ds:uri="http://schemas.openxmlformats.org/package/2006/metadata/core-properties"/>
    <ds:schemaRef ds:uri="16c05727-aa75-4e4a-9b5f-8a80a1165891"/>
    <ds:schemaRef ds:uri="http://purl.org/dc/elements/1.1/"/>
    <ds:schemaRef ds:uri="http://schemas.microsoft.com/office/2006/metadata/properties"/>
    <ds:schemaRef ds:uri="http://schemas.microsoft.com/office/2006/documentManagement/types"/>
    <ds:schemaRef ds:uri="http://purl.org/dc/terms/"/>
    <ds:schemaRef ds:uri="http://purl.org/dc/dcmitype/"/>
    <ds:schemaRef ds:uri="http://schemas.microsoft.com/office/infopath/2007/PartnerControls"/>
    <ds:schemaRef ds:uri="71af3243-3dd4-4a8d-8c0d-dd76da1f02a5"/>
    <ds:schemaRef ds:uri="http://www.w3.org/XML/1998/namespace"/>
  </ds:schemaRefs>
</ds:datastoreItem>
</file>

<file path=customXml/itemProps2.xml><?xml version="1.0" encoding="utf-8"?>
<ds:datastoreItem xmlns:ds="http://schemas.openxmlformats.org/officeDocument/2006/customXml" ds:itemID="{1DF0A252-5923-47A2-A53A-F9BF729089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27DC71-2909-427C-BDB0-3E47E21015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AccentBox presentation</Template>
  <TotalTime>985</TotalTime>
  <Words>435</Words>
  <Application>Microsoft Office PowerPoint</Application>
  <PresentationFormat>Widescreen</PresentationFormat>
  <Paragraphs>55</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Avenir Next LT Pro</vt:lpstr>
      <vt:lpstr>Calibri</vt:lpstr>
      <vt:lpstr>Segoe UI</vt:lpstr>
      <vt:lpstr>Times New Roman</vt:lpstr>
      <vt:lpstr>AccentBoxVTI</vt:lpstr>
      <vt:lpstr>UAPB/AM&amp;N Alumni Center Campaign</vt:lpstr>
      <vt:lpstr>Introduction</vt:lpstr>
      <vt:lpstr>Partners Program</vt:lpstr>
      <vt:lpstr>1.  A Partner is an individual that will commit to donating a minimum of $300 or more towards the Alumni Center Campaign and agree to recruit others to become a partner.   Chapters can also become a partner when its leadership agrees to make a chapter donation of $300 or more towards the Alumni Center Campaign and agrees to encourage its members to become partners.   2.  A Partner will receive a 10% credit on all funds raised directly and a 10% credit on the donation given by a recruited partner.  In addition, a partner will receive a 5% credit for all funds raised by the recruited partner’s recruit.  The Partner's Program is a two-level incentive plan.</vt:lpstr>
      <vt:lpstr>3. Credits from the Partners Program will be applied towards the various recognition levels at the end of the Alumni Center Campaign.  4.  Alumni Chapters that register to become partners will receive 10% credits on all donations made to the Alumni Center by its members.  When the chapter signs up, a chapter link for the program will be established and provided.  Chapters should encourage members to use the chapter partners’ donation link to receive credit for their donations.  In addition,  chapters can earn 5% credit on all verified funds raised by its members in the partners’ program.</vt:lpstr>
      <vt:lpstr>5.  Partners who recruit three or more partners and meet the requirement of donating $300 or more will be titled Certified Partners and listed on the Wall of Honor inside the Alumni Center.   6.  The Partners Program will be retroactive to the initial launch of the Partners Program.  All partners who signed up during the initial launch of the partners' program and new partners will receive credit for verified donations.  Only one person can receive credit for a donation.  </vt:lpstr>
      <vt:lpstr>For this program to operate as efficiently as possible, we ask all partners to follow the following guidelines and recruit, recruit, recruit.  If you have a list of names, you will be calling, please provide those names and numbers to the Alumni Center Calling Committee via email to staphea@yahoo.com  to minimize duplication of calling people.  If partners do not have a list of individuals to call, a list will be provided by the Alumni Center Calling Committee.  To sign up for the Partners Program, please contact Staphea Campbell at staphea@yahoo.com or your chapter representative.</vt:lpstr>
      <vt:lpstr>PowerPoint Presentation</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UAPB/AM&amp;N Alumni Center Campaign</dc:title>
  <dc:creator>Campbell, Staphea</dc:creator>
  <cp:lastModifiedBy>Timothy Pighee</cp:lastModifiedBy>
  <cp:revision>17</cp:revision>
  <dcterms:created xsi:type="dcterms:W3CDTF">2023-01-07T01:01:53Z</dcterms:created>
  <dcterms:modified xsi:type="dcterms:W3CDTF">2023-08-09T13:18:53Z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